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5" r:id="rId1"/>
  </p:sldMasterIdLst>
  <p:notesMasterIdLst>
    <p:notesMasterId r:id="rId4"/>
  </p:notesMasterIdLst>
  <p:handoutMasterIdLst>
    <p:handoutMasterId r:id="rId5"/>
  </p:handoutMasterIdLst>
  <p:sldIdLst>
    <p:sldId id="257" r:id="rId2"/>
    <p:sldId id="262" r:id="rId3"/>
  </p:sldIdLst>
  <p:sldSz cx="9144000" cy="6858000" type="screen4x3"/>
  <p:notesSz cx="7099300" cy="10234613"/>
  <p:custDataLst>
    <p:tags r:id="rId6"/>
  </p:custDataLst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26">
          <p15:clr>
            <a:srgbClr val="A4A3A4"/>
          </p15:clr>
        </p15:guide>
        <p15:guide id="4" pos="4876">
          <p15:clr>
            <a:srgbClr val="A4A3A4"/>
          </p15:clr>
        </p15:guide>
        <p15:guide id="5" pos="553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5786">
          <p15:clr>
            <a:srgbClr val="A4A3A4"/>
          </p15:clr>
        </p15:guide>
        <p15:guide id="2" orient="horz" pos="683">
          <p15:clr>
            <a:srgbClr val="A4A3A4"/>
          </p15:clr>
        </p15:guide>
        <p15:guide id="3" pos="308">
          <p15:clr>
            <a:srgbClr val="A4A3A4"/>
          </p15:clr>
        </p15:guide>
        <p15:guide id="4" pos="416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0931" autoAdjust="0"/>
  </p:normalViewPr>
  <p:slideViewPr>
    <p:cSldViewPr showGuides="1">
      <p:cViewPr varScale="1">
        <p:scale>
          <a:sx n="112" d="100"/>
          <a:sy n="112" d="100"/>
        </p:scale>
        <p:origin x="858" y="138"/>
      </p:cViewPr>
      <p:guideLst>
        <p:guide orient="horz" pos="3385"/>
        <p:guide orient="horz" pos="663"/>
        <p:guide pos="226"/>
        <p:guide pos="4876"/>
        <p:guide pos="55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-4002" y="-90"/>
      </p:cViewPr>
      <p:guideLst>
        <p:guide orient="horz" pos="5786"/>
        <p:guide orient="horz" pos="683"/>
        <p:guide pos="308"/>
        <p:guide pos="416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 bwMode="gray">
          <a:xfrm>
            <a:off x="4909790" y="9694593"/>
            <a:ext cx="844115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fld id="{C501DC6C-E22A-4A7C-BAE9-FC53FD8B7C64}" type="datetimeFigureOut">
              <a:rPr lang="en-US" sz="900">
                <a:latin typeface="Arial" pitchFamily="34" charset="0"/>
                <a:ea typeface="+mn-ea"/>
              </a:rPr>
              <a:pPr algn="ctr"/>
              <a:t>5/3/2015</a:t>
            </a:fld>
            <a:endParaRPr lang="en-US" sz="900">
              <a:latin typeface="Arial" pitchFamily="34" charset="0"/>
              <a:ea typeface="+mn-ea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 bwMode="gray">
          <a:xfrm>
            <a:off x="489310" y="9694593"/>
            <a:ext cx="4356484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endParaRPr lang="en-US" sz="900" dirty="0">
              <a:latin typeface="Arial" pitchFamily="34" charset="0"/>
              <a:ea typeface="+mn-ea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 bwMode="gray">
          <a:xfrm>
            <a:off x="5817902" y="9694593"/>
            <a:ext cx="792089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US" sz="900" dirty="0" err="1" smtClean="0">
                <a:solidFill>
                  <a:srgbClr val="FF0000"/>
                </a:solidFill>
                <a:latin typeface="Arial" pitchFamily="34" charset="0"/>
                <a:ea typeface="+mn-ea"/>
              </a:rPr>
              <a:t>Seite</a:t>
            </a:r>
            <a:r>
              <a:rPr lang="en-US" sz="900" dirty="0" smtClean="0">
                <a:solidFill>
                  <a:srgbClr val="FF0000"/>
                </a:solidFill>
                <a:latin typeface="Arial" pitchFamily="34" charset="0"/>
                <a:ea typeface="+mn-ea"/>
              </a:rPr>
              <a:t> </a:t>
            </a:r>
            <a:fld id="{B8C4A3C4-DE58-464D-8574-D9D0EEC6F23D}" type="slidenum">
              <a:rPr lang="en-US" sz="900" smtClean="0">
                <a:latin typeface="Arial" pitchFamily="34" charset="0"/>
                <a:ea typeface="+mn-ea"/>
              </a:rPr>
              <a:pPr algn="r"/>
              <a:t>‹Nr.›</a:t>
            </a:fld>
            <a:endParaRPr lang="en-US" sz="900" dirty="0">
              <a:latin typeface="Arial" pitchFamily="34" charset="0"/>
              <a:ea typeface="+mn-ea"/>
            </a:endParaRPr>
          </a:p>
        </p:txBody>
      </p:sp>
      <p:pic>
        <p:nvPicPr>
          <p:cNvPr id="7" name="Picture 2" descr="\\kadcfl01\EXP_PUBLIC\Projekte\Eplan\XX_CORPORATE_DESIGN\Bildmaterial\Logos\Logo_ePLAN_4c_CS2_ne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6105933" y="148754"/>
            <a:ext cx="518795" cy="724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9485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gray">
          <a:xfrm>
            <a:off x="4855964" y="9722882"/>
            <a:ext cx="880119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de-DE" sz="900" dirty="0">
                <a:latin typeface="Arial" pitchFamily="34" charset="0"/>
                <a:ea typeface="+mn-ea"/>
              </a:defRPr>
            </a:lvl1pPr>
          </a:lstStyle>
          <a:p>
            <a:pPr algn="ctr"/>
            <a:endParaRPr lang="en-US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gray">
          <a:xfrm>
            <a:off x="488950" y="1084449"/>
            <a:ext cx="6121400" cy="4592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gray">
          <a:xfrm>
            <a:off x="488950" y="5909394"/>
            <a:ext cx="6121400" cy="327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 smtClean="0"/>
              <a:t>Erste Ebene</a:t>
            </a:r>
          </a:p>
          <a:p>
            <a:pPr lvl="1"/>
            <a:r>
              <a:rPr lang="de-DE" noProof="0" dirty="0" smtClean="0"/>
              <a:t>Zweite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gray">
          <a:xfrm>
            <a:off x="488950" y="9722882"/>
            <a:ext cx="4284836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>
              <a:defRPr lang="de-DE" sz="900">
                <a:latin typeface="Arial" pitchFamily="34" charset="0"/>
                <a:ea typeface="+mn-ea"/>
              </a:defRPr>
            </a:lvl1pPr>
          </a:lstStyle>
          <a:p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gray">
          <a:xfrm>
            <a:off x="5818261" y="9722882"/>
            <a:ext cx="792089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de-DE" sz="900" smtClean="0">
                <a:latin typeface="Arial" pitchFamily="34" charset="0"/>
                <a:ea typeface="+mn-ea"/>
              </a:defRPr>
            </a:lvl1pPr>
          </a:lstStyle>
          <a:p>
            <a:pPr algn="r"/>
            <a:r>
              <a:rPr lang="en-US" dirty="0" err="1" smtClean="0">
                <a:solidFill>
                  <a:srgbClr val="FF0000"/>
                </a:solidFill>
              </a:rPr>
              <a:t>Seite</a:t>
            </a:r>
            <a:r>
              <a:rPr lang="en-US" dirty="0" smtClean="0"/>
              <a:t> </a:t>
            </a:r>
            <a:fld id="{6E9F9948-0991-41E3-80F7-D91020549AF2}" type="slidenum">
              <a:rPr lang="en-US" smtClean="0"/>
              <a:pPr algn="r"/>
              <a:t>‹Nr.›</a:t>
            </a:fld>
            <a:endParaRPr lang="en-US" dirty="0"/>
          </a:p>
        </p:txBody>
      </p:sp>
      <p:pic>
        <p:nvPicPr>
          <p:cNvPr id="11" name="Picture 2" descr="\\kadcfl01\EXP_PUBLIC\Projekte\Eplan\XX_CORPORATE_DESIGN\Bildmaterial\Logos\Logo_ePLAN_4c_CS2_ne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6105933" y="148754"/>
            <a:ext cx="518795" cy="724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29468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ts val="300"/>
      </a:spcBef>
      <a:spcAft>
        <a:spcPts val="300"/>
      </a:spcAft>
      <a:defRPr sz="1400" kern="1200" baseline="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177800" indent="-177800" algn="l" rtl="0" eaLnBrk="0" fontAlgn="base" hangingPunct="0">
      <a:spcBef>
        <a:spcPct val="30000"/>
      </a:spcBef>
      <a:spcAft>
        <a:spcPct val="0"/>
      </a:spcAft>
      <a:buClr>
        <a:schemeClr val="accent1"/>
      </a:buClr>
      <a:buFont typeface="Wingdings" pitchFamily="2" charset="2"/>
      <a:buChar char="§"/>
      <a:defRPr sz="1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äsentationstitel ex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\\kadcfl01\EXP_PUBLIC\Projekte\Eplan\XX_CORPORATE_DESIGN\Bildmaterial\Powerlines EPLAN PPT\Powerlines EPLAN PPT\E-Powerpoint_PL_BGb_GER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kadcfl01\EXP_PUBLIC\Projekte\Eplan\XX_CORPORATE_DESIGN\Bildmaterial\Logos\ePLAN_claim+_ger_W_t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107504" y="-27384"/>
            <a:ext cx="4943476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Bildplatzhalter 2"/>
          <p:cNvSpPr>
            <a:spLocks noGrp="1"/>
          </p:cNvSpPr>
          <p:nvPr>
            <p:ph type="pic" sz="quarter" idx="10"/>
          </p:nvPr>
        </p:nvSpPr>
        <p:spPr bwMode="gray">
          <a:xfrm>
            <a:off x="0" y="1038224"/>
            <a:ext cx="9136063" cy="4335463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ctr"/>
            <a:r>
              <a:rPr lang="de-DE" smtClean="0"/>
              <a:t>Besuch bei SMA Technoloy 13.01.2015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A3CEAE6-1AC9-4BB2-962A-AAE6CE48E1D6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973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, 2-zeilig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algn="ctr"/>
            <a:r>
              <a:rPr lang="de-DE" smtClean="0"/>
              <a:t>Besuch bei SMA Technoloy 13.01.2015</a:t>
            </a: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/>
          <a:p>
            <a:fld id="{AA3CEAE6-1AC9-4BB2-962A-AAE6CE48E1D6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/>
          </p:nvPr>
        </p:nvSpPr>
        <p:spPr bwMode="gray">
          <a:xfrm>
            <a:off x="1821981" y="1611523"/>
            <a:ext cx="5486323" cy="828117"/>
          </a:xfrm>
        </p:spPr>
        <p:txBody>
          <a:bodyPr lIns="72000"/>
          <a:lstStyle/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2" name="Bildplatzhalter 11"/>
          <p:cNvSpPr>
            <a:spLocks noGrp="1"/>
          </p:cNvSpPr>
          <p:nvPr>
            <p:ph type="pic" sz="quarter" idx="13"/>
          </p:nvPr>
        </p:nvSpPr>
        <p:spPr bwMode="gray">
          <a:xfrm>
            <a:off x="1821981" y="2440198"/>
            <a:ext cx="5486323" cy="2933490"/>
          </a:xfrm>
          <a:solidFill>
            <a:schemeClr val="bg1">
              <a:lumMod val="8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>
              <a:buNone/>
              <a:defRPr lang="de-DE"/>
            </a:lvl1pPr>
          </a:lstStyle>
          <a:p>
            <a:pPr lvl="0" algn="ctr"/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>
          <a:xfrm>
            <a:off x="1821981" y="1052513"/>
            <a:ext cx="5486400" cy="539750"/>
          </a:xfrm>
          <a:solidFill>
            <a:schemeClr val="tx1"/>
          </a:solidFill>
        </p:spPr>
        <p:txBody>
          <a:bodyPr lIns="72000" anchor="ctr" anchorCtr="0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6"/>
          </p:nvPr>
        </p:nvSpPr>
        <p:spPr bwMode="gray">
          <a:xfrm>
            <a:off x="1" y="440667"/>
            <a:ext cx="8785224" cy="432000"/>
          </a:xfrm>
        </p:spPr>
        <p:txBody>
          <a:bodyPr lIns="345600" tIns="39600"/>
          <a:lstStyle>
            <a:lvl1pPr marL="0" indent="0">
              <a:buNone/>
              <a:defRPr sz="2000"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856263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Kernaussage, 2-zeilig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algn="ctr"/>
            <a:r>
              <a:rPr lang="de-DE" smtClean="0"/>
              <a:t>Besuch bei SMA Technoloy 13.01.2015</a:t>
            </a: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/>
          <a:p>
            <a:fld id="{AA3CEAE6-1AC9-4BB2-962A-AAE6CE48E1D6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 bwMode="gray">
          <a:xfrm>
            <a:off x="358775" y="1052513"/>
            <a:ext cx="4789488" cy="4321175"/>
          </a:xfrm>
          <a:solidFill>
            <a:schemeClr val="bg1">
              <a:lumMod val="8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>
              <a:defRPr lang="de-DE"/>
            </a:lvl1pPr>
          </a:lstStyle>
          <a:p>
            <a:pPr lvl="0" algn="ctr"/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5"/>
          </p:nvPr>
        </p:nvSpPr>
        <p:spPr bwMode="gray">
          <a:xfrm>
            <a:off x="6119813" y="2132856"/>
            <a:ext cx="2339975" cy="2591544"/>
          </a:xfrm>
          <a:solidFill>
            <a:schemeClr val="tx1"/>
          </a:solidFill>
          <a:ln>
            <a:noFill/>
            <a:miter lim="800000"/>
          </a:ln>
        </p:spPr>
        <p:txBody>
          <a:bodyPr vert="horz" lIns="72000" tIns="72000" rIns="72000" bIns="72000" rtlCol="0" anchor="t" anchorCtr="0">
            <a:noAutofit/>
          </a:bodyPr>
          <a:lstStyle>
            <a:lvl1pPr>
              <a:defRPr lang="de-DE" b="1" dirty="0" smtClean="0">
                <a:solidFill>
                  <a:schemeClr val="bg1"/>
                </a:solidFill>
              </a:defRPr>
            </a:lvl1pPr>
            <a:lvl2pPr>
              <a:defRPr lang="de-DE" dirty="0" smtClean="0">
                <a:solidFill>
                  <a:schemeClr val="bg1"/>
                </a:solidFill>
              </a:defRPr>
            </a:lvl2pPr>
            <a:lvl3pPr>
              <a:defRPr lang="de-DE" dirty="0" smtClean="0">
                <a:solidFill>
                  <a:schemeClr val="bg1"/>
                </a:solidFill>
              </a:defRPr>
            </a:lvl3pPr>
            <a:lvl4pPr>
              <a:defRPr lang="de-DE" dirty="0" smtClean="0">
                <a:solidFill>
                  <a:schemeClr val="bg1"/>
                </a:solidFill>
              </a:defRPr>
            </a:lvl4pPr>
            <a:lvl5pPr>
              <a:defRPr lang="de-DE" dirty="0">
                <a:solidFill>
                  <a:schemeClr val="bg1"/>
                </a:solidFill>
              </a:defRPr>
            </a:lvl5pPr>
          </a:lstStyle>
          <a:p>
            <a:pPr lvl="0">
              <a:buNone/>
            </a:pPr>
            <a:r>
              <a:rPr lang="de-DE" smtClean="0"/>
              <a:t>Textmasterformat bearbeiten</a:t>
            </a:r>
          </a:p>
          <a:p>
            <a:pPr lvl="1">
              <a:buNone/>
            </a:pPr>
            <a:r>
              <a:rPr lang="de-DE" smtClean="0"/>
              <a:t>Zweite Ebene</a:t>
            </a:r>
          </a:p>
          <a:p>
            <a:pPr lvl="2">
              <a:buNone/>
            </a:pPr>
            <a:r>
              <a:rPr lang="de-DE" smtClean="0"/>
              <a:t>Dritte Ebene</a:t>
            </a:r>
          </a:p>
          <a:p>
            <a:pPr lvl="3">
              <a:buNone/>
            </a:pPr>
            <a:r>
              <a:rPr lang="de-DE" smtClean="0"/>
              <a:t>Vierte Ebene</a:t>
            </a:r>
          </a:p>
          <a:p>
            <a:pPr lvl="4">
              <a:buNone/>
            </a:pPr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6"/>
          </p:nvPr>
        </p:nvSpPr>
        <p:spPr bwMode="gray">
          <a:xfrm>
            <a:off x="1" y="440667"/>
            <a:ext cx="8785224" cy="432000"/>
          </a:xfrm>
        </p:spPr>
        <p:txBody>
          <a:bodyPr lIns="345600" tIns="39600"/>
          <a:lstStyle>
            <a:lvl1pPr marL="0" indent="0">
              <a:buNone/>
              <a:defRPr sz="2000"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2973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, 2-zeilig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/>
          </p:nvPr>
        </p:nvSpPr>
        <p:spPr bwMode="gray">
          <a:xfrm>
            <a:off x="0" y="1052512"/>
            <a:ext cx="4224339" cy="4321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 bwMode="gray"/>
        <p:txBody>
          <a:bodyPr/>
          <a:lstStyle/>
          <a:p>
            <a:pPr algn="ctr"/>
            <a:r>
              <a:rPr lang="de-DE" smtClean="0"/>
              <a:t>Besuch bei SMA Technoloy 13.01.2015</a:t>
            </a:r>
            <a:endParaRPr lang="en-US" dirty="0" smtClean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6"/>
          </p:nvPr>
        </p:nvSpPr>
        <p:spPr bwMode="gray"/>
        <p:txBody>
          <a:bodyPr/>
          <a:lstStyle/>
          <a:p>
            <a:fld id="{AA3CEAE6-1AC9-4BB2-962A-AAE6CE48E1D6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7"/>
          </p:nvPr>
        </p:nvSpPr>
        <p:spPr bwMode="gray">
          <a:xfrm>
            <a:off x="4427539" y="1052513"/>
            <a:ext cx="4032250" cy="4321174"/>
          </a:xfrm>
          <a:solidFill>
            <a:schemeClr val="bg1">
              <a:lumMod val="8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>
              <a:buNone/>
              <a:defRPr lang="en-US"/>
            </a:lvl1pPr>
          </a:lstStyle>
          <a:p>
            <a:pPr lvl="0" algn="ctr"/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1"/>
          </p:nvPr>
        </p:nvSpPr>
        <p:spPr bwMode="gray">
          <a:xfrm>
            <a:off x="1" y="440667"/>
            <a:ext cx="8785224" cy="432000"/>
          </a:xfrm>
        </p:spPr>
        <p:txBody>
          <a:bodyPr lIns="345600" tIns="39600"/>
          <a:lstStyle>
            <a:lvl1pPr marL="0" indent="0">
              <a:buNone/>
              <a:defRPr sz="2000"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631468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Gross, 2-zeilig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 bwMode="gray"/>
        <p:txBody>
          <a:bodyPr/>
          <a:lstStyle/>
          <a:p>
            <a:pPr algn="ctr"/>
            <a:r>
              <a:rPr lang="de-DE" smtClean="0"/>
              <a:t>Besuch bei SMA Technoloy 13.01.2015</a:t>
            </a:r>
            <a:endParaRPr lang="en-US" dirty="0" smtClean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6"/>
          </p:nvPr>
        </p:nvSpPr>
        <p:spPr bwMode="gray"/>
        <p:txBody>
          <a:bodyPr/>
          <a:lstStyle/>
          <a:p>
            <a:fld id="{AA3CEAE6-1AC9-4BB2-962A-AAE6CE48E1D6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7"/>
          </p:nvPr>
        </p:nvSpPr>
        <p:spPr bwMode="gray">
          <a:xfrm>
            <a:off x="358775" y="1052512"/>
            <a:ext cx="8101014" cy="4321175"/>
          </a:xfrm>
          <a:solidFill>
            <a:schemeClr val="bg1">
              <a:lumMod val="8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>
              <a:buNone/>
              <a:defRPr lang="en-US"/>
            </a:lvl1pPr>
          </a:lstStyle>
          <a:p>
            <a:pPr lvl="0" algn="ctr"/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/>
          </p:nvPr>
        </p:nvSpPr>
        <p:spPr bwMode="gray">
          <a:xfrm>
            <a:off x="1" y="440667"/>
            <a:ext cx="8785224" cy="432000"/>
          </a:xfrm>
        </p:spPr>
        <p:txBody>
          <a:bodyPr lIns="345600" tIns="39600"/>
          <a:lstStyle>
            <a:lvl1pPr marL="0" indent="0">
              <a:buNone/>
              <a:defRPr sz="2000"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40229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ilder, 2-zeilig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 bwMode="gray"/>
        <p:txBody>
          <a:bodyPr/>
          <a:lstStyle/>
          <a:p>
            <a:pPr algn="ctr"/>
            <a:r>
              <a:rPr lang="de-DE" smtClean="0"/>
              <a:t>Besuch bei SMA Technoloy 13.01.2015</a:t>
            </a:r>
            <a:endParaRPr lang="en-US" dirty="0" smtClean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6"/>
          </p:nvPr>
        </p:nvSpPr>
        <p:spPr bwMode="gray"/>
        <p:txBody>
          <a:bodyPr/>
          <a:lstStyle/>
          <a:p>
            <a:fld id="{AA3CEAE6-1AC9-4BB2-962A-AAE6CE48E1D6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Bildplatzhalter 4"/>
          <p:cNvSpPr>
            <a:spLocks noGrp="1"/>
          </p:cNvSpPr>
          <p:nvPr>
            <p:ph type="pic" sz="quarter" idx="17"/>
          </p:nvPr>
        </p:nvSpPr>
        <p:spPr bwMode="gray">
          <a:xfrm>
            <a:off x="358774" y="1052513"/>
            <a:ext cx="2412000" cy="4321175"/>
          </a:xfrm>
          <a:solidFill>
            <a:schemeClr val="bg1">
              <a:lumMod val="8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>
              <a:buNone/>
              <a:defRPr lang="en-US"/>
            </a:lvl1pPr>
          </a:lstStyle>
          <a:p>
            <a:pPr lvl="0" algn="ctr"/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10" name="Bildplatzhalter 4"/>
          <p:cNvSpPr>
            <a:spLocks noGrp="1"/>
          </p:cNvSpPr>
          <p:nvPr>
            <p:ph type="pic" sz="quarter" idx="18"/>
          </p:nvPr>
        </p:nvSpPr>
        <p:spPr bwMode="gray">
          <a:xfrm>
            <a:off x="2843712" y="1052513"/>
            <a:ext cx="2412000" cy="4321175"/>
          </a:xfrm>
          <a:solidFill>
            <a:schemeClr val="bg1">
              <a:lumMod val="8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>
              <a:buNone/>
              <a:defRPr lang="en-US"/>
            </a:lvl1pPr>
          </a:lstStyle>
          <a:p>
            <a:pPr lvl="0" algn="ctr"/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12" name="Bildplatzhalter 4"/>
          <p:cNvSpPr>
            <a:spLocks noGrp="1"/>
          </p:cNvSpPr>
          <p:nvPr>
            <p:ph type="pic" sz="quarter" idx="19"/>
          </p:nvPr>
        </p:nvSpPr>
        <p:spPr bwMode="gray">
          <a:xfrm>
            <a:off x="5328650" y="1052513"/>
            <a:ext cx="2412000" cy="4321175"/>
          </a:xfrm>
          <a:solidFill>
            <a:schemeClr val="bg1">
              <a:lumMod val="8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>
              <a:buNone/>
              <a:defRPr lang="en-US"/>
            </a:lvl1pPr>
          </a:lstStyle>
          <a:p>
            <a:pPr lvl="0" algn="ctr"/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11"/>
          </p:nvPr>
        </p:nvSpPr>
        <p:spPr bwMode="gray">
          <a:xfrm>
            <a:off x="1" y="440667"/>
            <a:ext cx="8785224" cy="432000"/>
          </a:xfrm>
        </p:spPr>
        <p:txBody>
          <a:bodyPr lIns="345600" tIns="39600"/>
          <a:lstStyle>
            <a:lvl1pPr marL="0" indent="0">
              <a:buNone/>
              <a:defRPr sz="2000"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1765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ilder mit Beschriftung, 2-zeilig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 bwMode="gray"/>
        <p:txBody>
          <a:bodyPr/>
          <a:lstStyle/>
          <a:p>
            <a:pPr algn="ctr"/>
            <a:r>
              <a:rPr lang="de-DE" smtClean="0"/>
              <a:t>Besuch bei SMA Technoloy 13.01.2015</a:t>
            </a:r>
            <a:endParaRPr lang="en-US" dirty="0" smtClean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6"/>
          </p:nvPr>
        </p:nvSpPr>
        <p:spPr bwMode="gray"/>
        <p:txBody>
          <a:bodyPr/>
          <a:lstStyle/>
          <a:p>
            <a:fld id="{AA3CEAE6-1AC9-4BB2-962A-AAE6CE48E1D6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Textplatzhalter 12"/>
          <p:cNvSpPr>
            <a:spLocks noGrp="1"/>
          </p:cNvSpPr>
          <p:nvPr>
            <p:ph type="body" sz="quarter" idx="13"/>
          </p:nvPr>
        </p:nvSpPr>
        <p:spPr bwMode="gray">
          <a:xfrm>
            <a:off x="360326" y="3141663"/>
            <a:ext cx="2412000" cy="2232025"/>
          </a:xfrm>
          <a:prstGeom prst="rect">
            <a:avLst/>
          </a:prstGeom>
        </p:spPr>
        <p:txBody>
          <a:bodyPr lIns="72000" tIns="72000" rIns="72000" bIns="7200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1" name="Textplatzhalter 12"/>
          <p:cNvSpPr>
            <a:spLocks noGrp="1"/>
          </p:cNvSpPr>
          <p:nvPr>
            <p:ph type="body" sz="quarter" idx="20"/>
          </p:nvPr>
        </p:nvSpPr>
        <p:spPr bwMode="gray">
          <a:xfrm>
            <a:off x="2844602" y="3141663"/>
            <a:ext cx="2412000" cy="2232025"/>
          </a:xfrm>
          <a:prstGeom prst="rect">
            <a:avLst/>
          </a:prstGeom>
        </p:spPr>
        <p:txBody>
          <a:bodyPr lIns="72000" tIns="72000" rIns="72000" bIns="7200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21"/>
          </p:nvPr>
        </p:nvSpPr>
        <p:spPr bwMode="gray">
          <a:xfrm>
            <a:off x="5328879" y="3141663"/>
            <a:ext cx="2412000" cy="2232025"/>
          </a:xfrm>
          <a:prstGeom prst="rect">
            <a:avLst/>
          </a:prstGeom>
        </p:spPr>
        <p:txBody>
          <a:bodyPr lIns="72000" tIns="72000" rIns="72000" bIns="7200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6" name="Bildplatzhalter 4"/>
          <p:cNvSpPr>
            <a:spLocks noGrp="1"/>
          </p:cNvSpPr>
          <p:nvPr>
            <p:ph type="pic" sz="quarter" idx="17"/>
          </p:nvPr>
        </p:nvSpPr>
        <p:spPr bwMode="gray">
          <a:xfrm>
            <a:off x="358775" y="1038225"/>
            <a:ext cx="2412000" cy="2102743"/>
          </a:xfrm>
          <a:solidFill>
            <a:schemeClr val="bg1">
              <a:lumMod val="8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>
              <a:buNone/>
              <a:defRPr lang="en-US"/>
            </a:lvl1pPr>
          </a:lstStyle>
          <a:p>
            <a:pPr lvl="0" algn="ctr"/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17" name="Bildplatzhalter 4"/>
          <p:cNvSpPr>
            <a:spLocks noGrp="1"/>
          </p:cNvSpPr>
          <p:nvPr>
            <p:ph type="pic" sz="quarter" idx="18"/>
          </p:nvPr>
        </p:nvSpPr>
        <p:spPr bwMode="gray">
          <a:xfrm>
            <a:off x="2843712" y="1038225"/>
            <a:ext cx="2412000" cy="2102743"/>
          </a:xfrm>
          <a:solidFill>
            <a:schemeClr val="bg1">
              <a:lumMod val="8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>
              <a:buNone/>
              <a:defRPr lang="en-US"/>
            </a:lvl1pPr>
          </a:lstStyle>
          <a:p>
            <a:pPr lvl="0" algn="ctr"/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18" name="Bildplatzhalter 4"/>
          <p:cNvSpPr>
            <a:spLocks noGrp="1"/>
          </p:cNvSpPr>
          <p:nvPr>
            <p:ph type="pic" sz="quarter" idx="19"/>
          </p:nvPr>
        </p:nvSpPr>
        <p:spPr bwMode="gray">
          <a:xfrm>
            <a:off x="5328650" y="1038225"/>
            <a:ext cx="2412000" cy="2102743"/>
          </a:xfrm>
          <a:solidFill>
            <a:schemeClr val="bg1">
              <a:lumMod val="8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>
              <a:buNone/>
              <a:defRPr lang="en-US"/>
            </a:lvl1pPr>
          </a:lstStyle>
          <a:p>
            <a:pPr lvl="0" algn="ctr"/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1"/>
          </p:nvPr>
        </p:nvSpPr>
        <p:spPr bwMode="gray">
          <a:xfrm>
            <a:off x="0" y="440667"/>
            <a:ext cx="8793479" cy="432000"/>
          </a:xfrm>
        </p:spPr>
        <p:txBody>
          <a:bodyPr lIns="345600" tIns="39600"/>
          <a:lstStyle>
            <a:lvl1pPr marL="0" indent="0">
              <a:buNone/>
              <a:defRPr sz="2000"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26065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ilder, 2-zeilig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algn="ctr"/>
            <a:r>
              <a:rPr lang="de-DE" smtClean="0"/>
              <a:t>Besuch bei SMA Technoloy 13.01.2015</a:t>
            </a: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/>
          <a:p>
            <a:fld id="{AA3CEAE6-1AC9-4BB2-962A-AAE6CE48E1D6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Bildplatzhalter 5"/>
          <p:cNvSpPr>
            <a:spLocks noGrp="1"/>
          </p:cNvSpPr>
          <p:nvPr>
            <p:ph type="pic" sz="quarter" idx="13"/>
          </p:nvPr>
        </p:nvSpPr>
        <p:spPr bwMode="gray">
          <a:xfrm>
            <a:off x="4082458" y="1038224"/>
            <a:ext cx="3654000" cy="2124000"/>
          </a:xfrm>
          <a:solidFill>
            <a:schemeClr val="bg1">
              <a:lumMod val="8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>
              <a:buNone/>
              <a:defRPr lang="de-DE"/>
            </a:lvl1pPr>
          </a:lstStyle>
          <a:p>
            <a:pPr lvl="0" algn="ctr"/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0" name="Bildplatzhalter 5"/>
          <p:cNvSpPr>
            <a:spLocks noGrp="1"/>
          </p:cNvSpPr>
          <p:nvPr>
            <p:ph type="pic" sz="quarter" idx="15"/>
          </p:nvPr>
        </p:nvSpPr>
        <p:spPr bwMode="gray">
          <a:xfrm>
            <a:off x="4082458" y="3248336"/>
            <a:ext cx="3654000" cy="2124000"/>
          </a:xfrm>
          <a:solidFill>
            <a:schemeClr val="bg1">
              <a:lumMod val="8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>
              <a:buNone/>
              <a:defRPr lang="de-DE"/>
            </a:lvl1pPr>
          </a:lstStyle>
          <a:p>
            <a:pPr lvl="0" algn="ctr"/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1" name="Bildplatzhalter 5"/>
          <p:cNvSpPr>
            <a:spLocks noGrp="1"/>
          </p:cNvSpPr>
          <p:nvPr>
            <p:ph type="pic" sz="quarter" idx="16"/>
          </p:nvPr>
        </p:nvSpPr>
        <p:spPr bwMode="gray">
          <a:xfrm>
            <a:off x="358775" y="1038224"/>
            <a:ext cx="3654000" cy="2124000"/>
          </a:xfrm>
          <a:solidFill>
            <a:schemeClr val="bg1">
              <a:lumMod val="8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>
              <a:buNone/>
              <a:defRPr lang="de-DE"/>
            </a:lvl1pPr>
          </a:lstStyle>
          <a:p>
            <a:pPr lvl="0" algn="ctr"/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2" name="Bildplatzhalter 5"/>
          <p:cNvSpPr>
            <a:spLocks noGrp="1"/>
          </p:cNvSpPr>
          <p:nvPr>
            <p:ph type="pic" sz="quarter" idx="17"/>
          </p:nvPr>
        </p:nvSpPr>
        <p:spPr bwMode="gray">
          <a:xfrm>
            <a:off x="358775" y="3248336"/>
            <a:ext cx="3654000" cy="2124000"/>
          </a:xfrm>
          <a:solidFill>
            <a:schemeClr val="bg1">
              <a:lumMod val="8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>
              <a:buNone/>
              <a:defRPr lang="de-DE"/>
            </a:lvl1pPr>
          </a:lstStyle>
          <a:p>
            <a:pPr lvl="0" algn="ctr"/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8"/>
          </p:nvPr>
        </p:nvSpPr>
        <p:spPr bwMode="gray">
          <a:xfrm>
            <a:off x="1" y="440667"/>
            <a:ext cx="8785224" cy="432000"/>
          </a:xfrm>
        </p:spPr>
        <p:txBody>
          <a:bodyPr lIns="345600" tIns="39600"/>
          <a:lstStyle>
            <a:lvl1pPr marL="0" indent="0">
              <a:buNone/>
              <a:defRPr sz="2000"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394446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palten, 2-zeilig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/>
          </p:nvPr>
        </p:nvSpPr>
        <p:spPr bwMode="gray">
          <a:xfrm>
            <a:off x="0" y="1052512"/>
            <a:ext cx="2818800" cy="4321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 bwMode="gray"/>
        <p:txBody>
          <a:bodyPr/>
          <a:lstStyle/>
          <a:p>
            <a:pPr algn="ctr"/>
            <a:r>
              <a:rPr lang="de-DE" smtClean="0"/>
              <a:t>Besuch bei SMA Technoloy 13.01.2015</a:t>
            </a:r>
            <a:endParaRPr lang="en-US" dirty="0" smtClean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6"/>
          </p:nvPr>
        </p:nvSpPr>
        <p:spPr bwMode="gray"/>
        <p:txBody>
          <a:bodyPr/>
          <a:lstStyle/>
          <a:p>
            <a:fld id="{AA3CEAE6-1AC9-4BB2-962A-AAE6CE48E1D6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Textplatzhalter 12"/>
          <p:cNvSpPr>
            <a:spLocks noGrp="1"/>
          </p:cNvSpPr>
          <p:nvPr>
            <p:ph type="body" sz="quarter" idx="17"/>
          </p:nvPr>
        </p:nvSpPr>
        <p:spPr bwMode="gray">
          <a:xfrm>
            <a:off x="2820494" y="1052512"/>
            <a:ext cx="2818800" cy="4321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1" name="Textplatzhalter 12"/>
          <p:cNvSpPr>
            <a:spLocks noGrp="1"/>
          </p:cNvSpPr>
          <p:nvPr>
            <p:ph type="body" sz="quarter" idx="18"/>
          </p:nvPr>
        </p:nvSpPr>
        <p:spPr bwMode="gray">
          <a:xfrm>
            <a:off x="5640988" y="1052512"/>
            <a:ext cx="2818800" cy="4321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1"/>
          </p:nvPr>
        </p:nvSpPr>
        <p:spPr bwMode="gray">
          <a:xfrm>
            <a:off x="1" y="440667"/>
            <a:ext cx="8785224" cy="432000"/>
          </a:xfrm>
        </p:spPr>
        <p:txBody>
          <a:bodyPr lIns="345600" tIns="39600"/>
          <a:lstStyle>
            <a:lvl1pPr marL="0" indent="0">
              <a:buNone/>
              <a:defRPr sz="2000"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15783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Text 1, 1-zeilig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 bwMode="gray">
          <a:xfrm>
            <a:off x="-1" y="399902"/>
            <a:ext cx="8785226" cy="432000"/>
          </a:xfrm>
        </p:spPr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/>
          </p:nvPr>
        </p:nvSpPr>
        <p:spPr bwMode="gray">
          <a:xfrm>
            <a:off x="-2" y="1052514"/>
            <a:ext cx="7740651" cy="5000400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 bwMode="gray"/>
        <p:txBody>
          <a:bodyPr/>
          <a:lstStyle/>
          <a:p>
            <a:pPr algn="ctr"/>
            <a:r>
              <a:rPr lang="de-DE" smtClean="0"/>
              <a:t>Besuch bei SMA Technoloy 13.01.2015</a:t>
            </a:r>
            <a:endParaRPr lang="en-US" dirty="0" smtClean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6"/>
          </p:nvPr>
        </p:nvSpPr>
        <p:spPr bwMode="gray"/>
        <p:txBody>
          <a:bodyPr/>
          <a:lstStyle/>
          <a:p>
            <a:fld id="{AA3CEAE6-1AC9-4BB2-962A-AAE6CE48E1D6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57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Text 2, 1-zeilig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3"/>
          </p:nvPr>
        </p:nvSpPr>
        <p:spPr bwMode="gray">
          <a:xfrm>
            <a:off x="-1" y="1052511"/>
            <a:ext cx="8785226" cy="4474800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 bwMode="gray"/>
        <p:txBody>
          <a:bodyPr/>
          <a:lstStyle/>
          <a:p>
            <a:pPr algn="ctr"/>
            <a:r>
              <a:rPr lang="de-DE" smtClean="0"/>
              <a:t>Besuch bei SMA Technoloy 13.01.2015</a:t>
            </a:r>
            <a:endParaRPr lang="en-US" dirty="0" smtClean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6"/>
          </p:nvPr>
        </p:nvSpPr>
        <p:spPr bwMode="gray"/>
        <p:txBody>
          <a:bodyPr/>
          <a:lstStyle/>
          <a:p>
            <a:fld id="{AA3CEAE6-1AC9-4BB2-962A-AAE6CE48E1D6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Titel 5"/>
          <p:cNvSpPr>
            <a:spLocks noGrp="1"/>
          </p:cNvSpPr>
          <p:nvPr>
            <p:ph type="title"/>
          </p:nvPr>
        </p:nvSpPr>
        <p:spPr bwMode="gray">
          <a:xfrm>
            <a:off x="-1" y="399902"/>
            <a:ext cx="8785226" cy="432000"/>
          </a:xfrm>
        </p:spPr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561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äsentationstitel in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0"/>
          </p:nvPr>
        </p:nvSpPr>
        <p:spPr bwMode="gray">
          <a:xfrm>
            <a:off x="0" y="1038224"/>
            <a:ext cx="9136063" cy="4335463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 bwMode="gray">
          <a:xfrm>
            <a:off x="-1" y="0"/>
            <a:ext cx="8785226" cy="432000"/>
          </a:xfrm>
        </p:spPr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1"/>
          </p:nvPr>
        </p:nvSpPr>
        <p:spPr bwMode="gray">
          <a:xfrm>
            <a:off x="1" y="440667"/>
            <a:ext cx="8785224" cy="432000"/>
          </a:xfrm>
        </p:spPr>
        <p:txBody>
          <a:bodyPr lIns="345600" tIns="39600"/>
          <a:lstStyle>
            <a:lvl1pPr marL="0" indent="0">
              <a:buNone/>
              <a:defRPr sz="2000"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ctr"/>
            <a:r>
              <a:rPr lang="de-DE" smtClean="0"/>
              <a:t>Besuch bei SMA Technoloy 13.01.2015</a:t>
            </a: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A3CEAE6-1AC9-4BB2-962A-AAE6CE48E1D6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004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wei Inhalte, 1-zeilig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algn="ctr"/>
            <a:r>
              <a:rPr lang="de-DE" smtClean="0"/>
              <a:t>Besuch bei SMA Technoloy 13.01.2015</a:t>
            </a: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/>
          <a:p>
            <a:fld id="{AA3CEAE6-1AC9-4BB2-962A-AAE6CE48E1D6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 bwMode="gray">
          <a:xfrm>
            <a:off x="0" y="1052513"/>
            <a:ext cx="4319972" cy="43211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 bwMode="gray">
          <a:xfrm>
            <a:off x="4427538" y="1052513"/>
            <a:ext cx="4032250" cy="4321175"/>
          </a:xfrm>
        </p:spPr>
        <p:txBody>
          <a:bodyPr lIns="7200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0" name="Titel 5"/>
          <p:cNvSpPr>
            <a:spLocks noGrp="1"/>
          </p:cNvSpPr>
          <p:nvPr>
            <p:ph type="title"/>
          </p:nvPr>
        </p:nvSpPr>
        <p:spPr bwMode="gray">
          <a:xfrm>
            <a:off x="-1" y="399902"/>
            <a:ext cx="8785226" cy="432000"/>
          </a:xfrm>
        </p:spPr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56691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gleich, 1-zeilig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algn="ctr"/>
            <a:r>
              <a:rPr lang="de-DE" smtClean="0"/>
              <a:t>Besuch bei SMA Technoloy 13.01.2015</a:t>
            </a: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/>
          <a:p>
            <a:fld id="{AA3CEAE6-1AC9-4BB2-962A-AAE6CE48E1D6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 bwMode="gray">
          <a:xfrm>
            <a:off x="0" y="1592796"/>
            <a:ext cx="4319972" cy="3780892"/>
          </a:xfrm>
        </p:spPr>
        <p:txBody>
          <a:bodyPr lIns="43200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 bwMode="gray">
          <a:xfrm>
            <a:off x="4427538" y="1592796"/>
            <a:ext cx="4032250" cy="3780892"/>
          </a:xfrm>
        </p:spPr>
        <p:txBody>
          <a:bodyPr lIns="7200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5"/>
          </p:nvPr>
        </p:nvSpPr>
        <p:spPr bwMode="gray">
          <a:xfrm>
            <a:off x="360313" y="1052513"/>
            <a:ext cx="4013584" cy="545715"/>
          </a:xfrm>
          <a:solidFill>
            <a:schemeClr val="tx1"/>
          </a:solidFill>
          <a:ln>
            <a:noFill/>
            <a:miter lim="800000"/>
          </a:ln>
        </p:spPr>
        <p:txBody>
          <a:bodyPr vert="horz" lIns="72000" tIns="72000" rIns="72000" bIns="72000" rtlCol="0" anchor="ctr" anchorCtr="0">
            <a:noAutofit/>
          </a:bodyPr>
          <a:lstStyle>
            <a:lvl1pPr>
              <a:defRPr lang="de-DE" sz="1800" b="1" dirty="0" smtClean="0">
                <a:solidFill>
                  <a:schemeClr val="bg1"/>
                </a:solidFill>
              </a:defRPr>
            </a:lvl1pPr>
          </a:lstStyle>
          <a:p>
            <a:pPr lvl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13" name="Textplatzhalter 9"/>
          <p:cNvSpPr>
            <a:spLocks noGrp="1"/>
          </p:cNvSpPr>
          <p:nvPr>
            <p:ph type="body" sz="quarter" idx="16"/>
          </p:nvPr>
        </p:nvSpPr>
        <p:spPr bwMode="gray">
          <a:xfrm>
            <a:off x="4427538" y="1052513"/>
            <a:ext cx="4032250" cy="545715"/>
          </a:xfrm>
          <a:solidFill>
            <a:schemeClr val="tx1"/>
          </a:solidFill>
          <a:ln>
            <a:noFill/>
            <a:miter lim="800000"/>
          </a:ln>
        </p:spPr>
        <p:txBody>
          <a:bodyPr vert="horz" lIns="72000" tIns="72000" rIns="72000" bIns="72000" rtlCol="0" anchor="ctr" anchorCtr="0">
            <a:noAutofit/>
          </a:bodyPr>
          <a:lstStyle>
            <a:lvl1pPr>
              <a:defRPr lang="de-DE" sz="1800" b="1" dirty="0" smtClean="0">
                <a:solidFill>
                  <a:schemeClr val="bg1"/>
                </a:solidFill>
              </a:defRPr>
            </a:lvl1pPr>
          </a:lstStyle>
          <a:p>
            <a:pPr lvl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12" name="Titel 5"/>
          <p:cNvSpPr>
            <a:spLocks noGrp="1"/>
          </p:cNvSpPr>
          <p:nvPr>
            <p:ph type="title"/>
          </p:nvPr>
        </p:nvSpPr>
        <p:spPr bwMode="gray">
          <a:xfrm>
            <a:off x="-1" y="399902"/>
            <a:ext cx="8785226" cy="432000"/>
          </a:xfrm>
        </p:spPr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1363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 mit Überschrift, 1-zeilig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algn="ctr"/>
            <a:r>
              <a:rPr lang="de-DE" smtClean="0"/>
              <a:t>Besuch bei SMA Technoloy 13.01.2015</a:t>
            </a: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/>
          <a:p>
            <a:fld id="{AA3CEAE6-1AC9-4BB2-962A-AAE6CE48E1D6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6" name="Textplatzhalter 9"/>
          <p:cNvSpPr>
            <a:spLocks noGrp="1"/>
          </p:cNvSpPr>
          <p:nvPr>
            <p:ph type="body" sz="quarter" idx="15"/>
          </p:nvPr>
        </p:nvSpPr>
        <p:spPr bwMode="gray">
          <a:xfrm>
            <a:off x="364159" y="1052513"/>
            <a:ext cx="2983706" cy="1152351"/>
          </a:xfrm>
          <a:solidFill>
            <a:schemeClr val="tx1"/>
          </a:solidFill>
          <a:ln>
            <a:noFill/>
            <a:miter lim="800000"/>
          </a:ln>
        </p:spPr>
        <p:txBody>
          <a:bodyPr vert="horz" lIns="72000" tIns="122400" rIns="0" bIns="0" rtlCol="0" anchor="t" anchorCtr="0">
            <a:noAutofit/>
          </a:bodyPr>
          <a:lstStyle>
            <a:lvl1pPr marL="177800" indent="-177800">
              <a:buFont typeface="Wingdings" pitchFamily="2" charset="2"/>
              <a:buChar char="§"/>
              <a:defRPr lang="de-DE" b="1" dirty="0" smtClean="0">
                <a:solidFill>
                  <a:schemeClr val="bg1"/>
                </a:solidFill>
              </a:defRPr>
            </a:lvl1pPr>
          </a:lstStyle>
          <a:p>
            <a:pPr lvl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6"/>
          </p:nvPr>
        </p:nvSpPr>
        <p:spPr bwMode="gray">
          <a:xfrm>
            <a:off x="0" y="2204864"/>
            <a:ext cx="3348038" cy="3168824"/>
          </a:xfrm>
        </p:spPr>
        <p:txBody>
          <a:bodyPr lIns="43200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7"/>
          </p:nvPr>
        </p:nvSpPr>
        <p:spPr bwMode="gray">
          <a:xfrm>
            <a:off x="3455988" y="1038225"/>
            <a:ext cx="5003800" cy="433546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0" name="Titel 5"/>
          <p:cNvSpPr>
            <a:spLocks noGrp="1"/>
          </p:cNvSpPr>
          <p:nvPr>
            <p:ph type="title"/>
          </p:nvPr>
        </p:nvSpPr>
        <p:spPr bwMode="gray">
          <a:xfrm>
            <a:off x="-1" y="399902"/>
            <a:ext cx="8785226" cy="432000"/>
          </a:xfrm>
        </p:spPr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68966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it Überschrift, 1-zeilig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algn="ctr"/>
            <a:r>
              <a:rPr lang="de-DE" smtClean="0"/>
              <a:t>Besuch bei SMA Technoloy 13.01.2015</a:t>
            </a: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/>
          <a:p>
            <a:fld id="{AA3CEAE6-1AC9-4BB2-962A-AAE6CE48E1D6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/>
          </p:nvPr>
        </p:nvSpPr>
        <p:spPr bwMode="gray">
          <a:xfrm>
            <a:off x="1821981" y="1611523"/>
            <a:ext cx="5486323" cy="828117"/>
          </a:xfrm>
        </p:spPr>
        <p:txBody>
          <a:bodyPr lIns="72000"/>
          <a:lstStyle/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2" name="Bildplatzhalter 11"/>
          <p:cNvSpPr>
            <a:spLocks noGrp="1"/>
          </p:cNvSpPr>
          <p:nvPr>
            <p:ph type="pic" sz="quarter" idx="13"/>
          </p:nvPr>
        </p:nvSpPr>
        <p:spPr bwMode="gray">
          <a:xfrm>
            <a:off x="1821981" y="2440198"/>
            <a:ext cx="5486323" cy="2933490"/>
          </a:xfrm>
          <a:solidFill>
            <a:schemeClr val="bg1">
              <a:lumMod val="8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>
              <a:buNone/>
              <a:defRPr lang="de-DE"/>
            </a:lvl1pPr>
          </a:lstStyle>
          <a:p>
            <a:pPr lvl="0" algn="ctr"/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>
          <a:xfrm>
            <a:off x="1821981" y="1052513"/>
            <a:ext cx="5486400" cy="539750"/>
          </a:xfrm>
          <a:solidFill>
            <a:schemeClr val="tx1"/>
          </a:solidFill>
        </p:spPr>
        <p:txBody>
          <a:bodyPr lIns="72000" anchor="ctr" anchorCtr="0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Titel 5"/>
          <p:cNvSpPr>
            <a:spLocks noGrp="1"/>
          </p:cNvSpPr>
          <p:nvPr>
            <p:ph type="title"/>
          </p:nvPr>
        </p:nvSpPr>
        <p:spPr bwMode="gray">
          <a:xfrm>
            <a:off x="-1" y="399902"/>
            <a:ext cx="8785226" cy="432000"/>
          </a:xfrm>
        </p:spPr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0128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it Kernaussage, 1-zeilig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algn="ctr"/>
            <a:r>
              <a:rPr lang="de-DE" smtClean="0"/>
              <a:t>Besuch bei SMA Technoloy 13.01.2015</a:t>
            </a: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/>
          <a:p>
            <a:fld id="{AA3CEAE6-1AC9-4BB2-962A-AAE6CE48E1D6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 bwMode="gray">
          <a:xfrm>
            <a:off x="358775" y="1052513"/>
            <a:ext cx="4789488" cy="4321175"/>
          </a:xfrm>
          <a:solidFill>
            <a:schemeClr val="bg1">
              <a:lumMod val="8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>
              <a:defRPr lang="de-DE"/>
            </a:lvl1pPr>
          </a:lstStyle>
          <a:p>
            <a:pPr lvl="0" algn="ctr"/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5"/>
          </p:nvPr>
        </p:nvSpPr>
        <p:spPr bwMode="gray">
          <a:xfrm>
            <a:off x="6119813" y="2132856"/>
            <a:ext cx="2339975" cy="2591544"/>
          </a:xfrm>
          <a:solidFill>
            <a:schemeClr val="tx1"/>
          </a:solidFill>
          <a:ln>
            <a:noFill/>
            <a:miter lim="800000"/>
          </a:ln>
        </p:spPr>
        <p:txBody>
          <a:bodyPr vert="horz" lIns="72000" tIns="72000" rIns="72000" bIns="72000" rtlCol="0" anchor="t" anchorCtr="0">
            <a:noAutofit/>
          </a:bodyPr>
          <a:lstStyle>
            <a:lvl1pPr>
              <a:defRPr lang="de-DE" b="1" dirty="0" smtClean="0">
                <a:solidFill>
                  <a:schemeClr val="bg1"/>
                </a:solidFill>
              </a:defRPr>
            </a:lvl1pPr>
            <a:lvl2pPr>
              <a:defRPr lang="de-DE" dirty="0" smtClean="0">
                <a:solidFill>
                  <a:schemeClr val="bg1"/>
                </a:solidFill>
              </a:defRPr>
            </a:lvl2pPr>
            <a:lvl3pPr>
              <a:defRPr lang="de-DE" dirty="0" smtClean="0">
                <a:solidFill>
                  <a:schemeClr val="bg1"/>
                </a:solidFill>
              </a:defRPr>
            </a:lvl3pPr>
            <a:lvl4pPr>
              <a:defRPr lang="de-DE" dirty="0" smtClean="0">
                <a:solidFill>
                  <a:schemeClr val="bg1"/>
                </a:solidFill>
              </a:defRPr>
            </a:lvl4pPr>
            <a:lvl5pPr>
              <a:defRPr lang="de-DE" dirty="0">
                <a:solidFill>
                  <a:schemeClr val="bg1"/>
                </a:solidFill>
              </a:defRPr>
            </a:lvl5pPr>
          </a:lstStyle>
          <a:p>
            <a:pPr lvl="0">
              <a:buNone/>
            </a:pPr>
            <a:r>
              <a:rPr lang="de-DE" smtClean="0"/>
              <a:t>Textmasterformat bearbeiten</a:t>
            </a:r>
          </a:p>
          <a:p>
            <a:pPr lvl="1">
              <a:buNone/>
            </a:pPr>
            <a:r>
              <a:rPr lang="de-DE" smtClean="0"/>
              <a:t>Zweite Ebene</a:t>
            </a:r>
          </a:p>
          <a:p>
            <a:pPr lvl="2">
              <a:buNone/>
            </a:pPr>
            <a:r>
              <a:rPr lang="de-DE" smtClean="0"/>
              <a:t>Dritte Ebene</a:t>
            </a:r>
          </a:p>
          <a:p>
            <a:pPr lvl="3">
              <a:buNone/>
            </a:pPr>
            <a:r>
              <a:rPr lang="de-DE" smtClean="0"/>
              <a:t>Vierte Ebene</a:t>
            </a:r>
          </a:p>
          <a:p>
            <a:pPr lvl="4">
              <a:buNone/>
            </a:pPr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9" name="Titel 5"/>
          <p:cNvSpPr>
            <a:spLocks noGrp="1"/>
          </p:cNvSpPr>
          <p:nvPr>
            <p:ph type="title"/>
          </p:nvPr>
        </p:nvSpPr>
        <p:spPr bwMode="gray">
          <a:xfrm>
            <a:off x="-1" y="399902"/>
            <a:ext cx="8785226" cy="432000"/>
          </a:xfrm>
        </p:spPr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02462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und Bild, 1-zeilig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3"/>
          </p:nvPr>
        </p:nvSpPr>
        <p:spPr bwMode="gray">
          <a:xfrm>
            <a:off x="0" y="1052512"/>
            <a:ext cx="4224339" cy="4321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 bwMode="gray"/>
        <p:txBody>
          <a:bodyPr/>
          <a:lstStyle/>
          <a:p>
            <a:pPr algn="ctr"/>
            <a:r>
              <a:rPr lang="de-DE" smtClean="0"/>
              <a:t>Besuch bei SMA Technoloy 13.01.2015</a:t>
            </a:r>
            <a:endParaRPr lang="en-US" dirty="0" smtClean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6"/>
          </p:nvPr>
        </p:nvSpPr>
        <p:spPr bwMode="gray"/>
        <p:txBody>
          <a:bodyPr/>
          <a:lstStyle/>
          <a:p>
            <a:fld id="{AA3CEAE6-1AC9-4BB2-962A-AAE6CE48E1D6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7"/>
          </p:nvPr>
        </p:nvSpPr>
        <p:spPr bwMode="gray">
          <a:xfrm>
            <a:off x="4427539" y="1052513"/>
            <a:ext cx="4032250" cy="4321174"/>
          </a:xfrm>
          <a:solidFill>
            <a:schemeClr val="bg1">
              <a:lumMod val="8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>
              <a:buNone/>
              <a:defRPr lang="en-US"/>
            </a:lvl1pPr>
          </a:lstStyle>
          <a:p>
            <a:pPr lvl="0" algn="ctr"/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8" name="Titel 5"/>
          <p:cNvSpPr>
            <a:spLocks noGrp="1"/>
          </p:cNvSpPr>
          <p:nvPr>
            <p:ph type="title"/>
          </p:nvPr>
        </p:nvSpPr>
        <p:spPr bwMode="gray">
          <a:xfrm>
            <a:off x="-1" y="399902"/>
            <a:ext cx="8785226" cy="432000"/>
          </a:xfrm>
        </p:spPr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65964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Gross, 1-zeilig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 bwMode="gray"/>
        <p:txBody>
          <a:bodyPr/>
          <a:lstStyle/>
          <a:p>
            <a:pPr algn="ctr"/>
            <a:r>
              <a:rPr lang="de-DE" smtClean="0"/>
              <a:t>Besuch bei SMA Technoloy 13.01.2015</a:t>
            </a:r>
            <a:endParaRPr lang="en-US" dirty="0" smtClean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6"/>
          </p:nvPr>
        </p:nvSpPr>
        <p:spPr bwMode="gray"/>
        <p:txBody>
          <a:bodyPr/>
          <a:lstStyle/>
          <a:p>
            <a:fld id="{AA3CEAE6-1AC9-4BB2-962A-AAE6CE48E1D6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7"/>
          </p:nvPr>
        </p:nvSpPr>
        <p:spPr bwMode="gray">
          <a:xfrm>
            <a:off x="358775" y="1052512"/>
            <a:ext cx="8101014" cy="4321175"/>
          </a:xfrm>
          <a:solidFill>
            <a:schemeClr val="bg1">
              <a:lumMod val="8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>
              <a:buNone/>
              <a:defRPr lang="en-US"/>
            </a:lvl1pPr>
          </a:lstStyle>
          <a:p>
            <a:pPr lvl="0" algn="ctr"/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7" name="Titel 5"/>
          <p:cNvSpPr>
            <a:spLocks noGrp="1"/>
          </p:cNvSpPr>
          <p:nvPr>
            <p:ph type="title"/>
          </p:nvPr>
        </p:nvSpPr>
        <p:spPr bwMode="gray">
          <a:xfrm>
            <a:off x="-1" y="399902"/>
            <a:ext cx="8785226" cy="432000"/>
          </a:xfrm>
        </p:spPr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7299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Bilder, 1-zeilig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 bwMode="gray"/>
        <p:txBody>
          <a:bodyPr/>
          <a:lstStyle/>
          <a:p>
            <a:pPr algn="ctr"/>
            <a:r>
              <a:rPr lang="de-DE" smtClean="0"/>
              <a:t>Besuch bei SMA Technoloy 13.01.2015</a:t>
            </a:r>
            <a:endParaRPr lang="en-US" dirty="0" smtClean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6"/>
          </p:nvPr>
        </p:nvSpPr>
        <p:spPr bwMode="gray"/>
        <p:txBody>
          <a:bodyPr/>
          <a:lstStyle/>
          <a:p>
            <a:fld id="{AA3CEAE6-1AC9-4BB2-962A-AAE6CE48E1D6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Bildplatzhalter 4"/>
          <p:cNvSpPr>
            <a:spLocks noGrp="1"/>
          </p:cNvSpPr>
          <p:nvPr>
            <p:ph type="pic" sz="quarter" idx="17"/>
          </p:nvPr>
        </p:nvSpPr>
        <p:spPr bwMode="gray">
          <a:xfrm>
            <a:off x="358774" y="1052513"/>
            <a:ext cx="2412000" cy="4321175"/>
          </a:xfrm>
          <a:solidFill>
            <a:schemeClr val="bg1">
              <a:lumMod val="8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>
              <a:buNone/>
              <a:defRPr lang="en-US"/>
            </a:lvl1pPr>
          </a:lstStyle>
          <a:p>
            <a:pPr lvl="0" algn="ctr"/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10" name="Bildplatzhalter 4"/>
          <p:cNvSpPr>
            <a:spLocks noGrp="1"/>
          </p:cNvSpPr>
          <p:nvPr>
            <p:ph type="pic" sz="quarter" idx="18"/>
          </p:nvPr>
        </p:nvSpPr>
        <p:spPr bwMode="gray">
          <a:xfrm>
            <a:off x="2843712" y="1052513"/>
            <a:ext cx="2412000" cy="4321175"/>
          </a:xfrm>
          <a:solidFill>
            <a:schemeClr val="bg1">
              <a:lumMod val="8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>
              <a:buNone/>
              <a:defRPr lang="en-US"/>
            </a:lvl1pPr>
          </a:lstStyle>
          <a:p>
            <a:pPr lvl="0" algn="ctr"/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12" name="Bildplatzhalter 4"/>
          <p:cNvSpPr>
            <a:spLocks noGrp="1"/>
          </p:cNvSpPr>
          <p:nvPr>
            <p:ph type="pic" sz="quarter" idx="19"/>
          </p:nvPr>
        </p:nvSpPr>
        <p:spPr bwMode="gray">
          <a:xfrm>
            <a:off x="5328650" y="1052513"/>
            <a:ext cx="2412000" cy="4321175"/>
          </a:xfrm>
          <a:solidFill>
            <a:schemeClr val="bg1">
              <a:lumMod val="8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>
              <a:buNone/>
              <a:defRPr lang="en-US"/>
            </a:lvl1pPr>
          </a:lstStyle>
          <a:p>
            <a:pPr lvl="0" algn="ctr"/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9" name="Titel 5"/>
          <p:cNvSpPr>
            <a:spLocks noGrp="1"/>
          </p:cNvSpPr>
          <p:nvPr>
            <p:ph type="title"/>
          </p:nvPr>
        </p:nvSpPr>
        <p:spPr bwMode="gray">
          <a:xfrm>
            <a:off x="-1" y="399902"/>
            <a:ext cx="8785226" cy="432000"/>
          </a:xfrm>
        </p:spPr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53377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Bilder mit Beschriftung, 1-zeilig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 bwMode="gray"/>
        <p:txBody>
          <a:bodyPr/>
          <a:lstStyle/>
          <a:p>
            <a:pPr algn="ctr"/>
            <a:r>
              <a:rPr lang="de-DE" smtClean="0"/>
              <a:t>Besuch bei SMA Technoloy 13.01.2015</a:t>
            </a:r>
            <a:endParaRPr lang="en-US" dirty="0" smtClean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6"/>
          </p:nvPr>
        </p:nvSpPr>
        <p:spPr bwMode="gray"/>
        <p:txBody>
          <a:bodyPr/>
          <a:lstStyle/>
          <a:p>
            <a:fld id="{AA3CEAE6-1AC9-4BB2-962A-AAE6CE48E1D6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Textplatzhalter 12"/>
          <p:cNvSpPr>
            <a:spLocks noGrp="1"/>
          </p:cNvSpPr>
          <p:nvPr>
            <p:ph type="body" sz="quarter" idx="13"/>
          </p:nvPr>
        </p:nvSpPr>
        <p:spPr bwMode="gray">
          <a:xfrm>
            <a:off x="360326" y="3141663"/>
            <a:ext cx="2412000" cy="2232025"/>
          </a:xfrm>
          <a:prstGeom prst="rect">
            <a:avLst/>
          </a:prstGeom>
        </p:spPr>
        <p:txBody>
          <a:bodyPr lIns="72000" tIns="72000" rIns="72000" bIns="7200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1" name="Textplatzhalter 12"/>
          <p:cNvSpPr>
            <a:spLocks noGrp="1"/>
          </p:cNvSpPr>
          <p:nvPr>
            <p:ph type="body" sz="quarter" idx="20"/>
          </p:nvPr>
        </p:nvSpPr>
        <p:spPr bwMode="gray">
          <a:xfrm>
            <a:off x="2844602" y="3141663"/>
            <a:ext cx="2412000" cy="2232025"/>
          </a:xfrm>
          <a:prstGeom prst="rect">
            <a:avLst/>
          </a:prstGeom>
        </p:spPr>
        <p:txBody>
          <a:bodyPr lIns="72000" tIns="72000" rIns="72000" bIns="7200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21"/>
          </p:nvPr>
        </p:nvSpPr>
        <p:spPr bwMode="gray">
          <a:xfrm>
            <a:off x="5328879" y="3141663"/>
            <a:ext cx="2412000" cy="2232025"/>
          </a:xfrm>
          <a:prstGeom prst="rect">
            <a:avLst/>
          </a:prstGeom>
        </p:spPr>
        <p:txBody>
          <a:bodyPr lIns="72000" tIns="72000" rIns="72000" bIns="7200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6" name="Bildplatzhalter 4"/>
          <p:cNvSpPr>
            <a:spLocks noGrp="1"/>
          </p:cNvSpPr>
          <p:nvPr>
            <p:ph type="pic" sz="quarter" idx="17"/>
          </p:nvPr>
        </p:nvSpPr>
        <p:spPr bwMode="gray">
          <a:xfrm>
            <a:off x="358775" y="1038225"/>
            <a:ext cx="2412000" cy="2102743"/>
          </a:xfrm>
          <a:solidFill>
            <a:schemeClr val="bg1">
              <a:lumMod val="8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>
              <a:buNone/>
              <a:defRPr lang="en-US"/>
            </a:lvl1pPr>
          </a:lstStyle>
          <a:p>
            <a:pPr lvl="0" algn="ctr"/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17" name="Bildplatzhalter 4"/>
          <p:cNvSpPr>
            <a:spLocks noGrp="1"/>
          </p:cNvSpPr>
          <p:nvPr>
            <p:ph type="pic" sz="quarter" idx="18"/>
          </p:nvPr>
        </p:nvSpPr>
        <p:spPr bwMode="gray">
          <a:xfrm>
            <a:off x="2843712" y="1038225"/>
            <a:ext cx="2412000" cy="2102743"/>
          </a:xfrm>
          <a:solidFill>
            <a:schemeClr val="bg1">
              <a:lumMod val="8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>
              <a:buNone/>
              <a:defRPr lang="en-US"/>
            </a:lvl1pPr>
          </a:lstStyle>
          <a:p>
            <a:pPr lvl="0" algn="ctr"/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18" name="Bildplatzhalter 4"/>
          <p:cNvSpPr>
            <a:spLocks noGrp="1"/>
          </p:cNvSpPr>
          <p:nvPr>
            <p:ph type="pic" sz="quarter" idx="19"/>
          </p:nvPr>
        </p:nvSpPr>
        <p:spPr bwMode="gray">
          <a:xfrm>
            <a:off x="5328650" y="1038225"/>
            <a:ext cx="2412000" cy="2102743"/>
          </a:xfrm>
          <a:solidFill>
            <a:schemeClr val="bg1">
              <a:lumMod val="8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>
              <a:buNone/>
              <a:defRPr lang="en-US"/>
            </a:lvl1pPr>
          </a:lstStyle>
          <a:p>
            <a:pPr lvl="0" algn="ctr"/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14" name="Titel 5"/>
          <p:cNvSpPr>
            <a:spLocks noGrp="1"/>
          </p:cNvSpPr>
          <p:nvPr>
            <p:ph type="title"/>
          </p:nvPr>
        </p:nvSpPr>
        <p:spPr bwMode="gray">
          <a:xfrm>
            <a:off x="-1" y="399902"/>
            <a:ext cx="8785226" cy="432000"/>
          </a:xfrm>
        </p:spPr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507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Bilder, 1-zeilig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algn="ctr"/>
            <a:r>
              <a:rPr lang="de-DE" smtClean="0"/>
              <a:t>Besuch bei SMA Technoloy 13.01.2015</a:t>
            </a: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/>
          <a:p>
            <a:fld id="{AA3CEAE6-1AC9-4BB2-962A-AAE6CE48E1D6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Bildplatzhalter 5"/>
          <p:cNvSpPr>
            <a:spLocks noGrp="1"/>
          </p:cNvSpPr>
          <p:nvPr>
            <p:ph type="pic" sz="quarter" idx="13"/>
          </p:nvPr>
        </p:nvSpPr>
        <p:spPr bwMode="gray">
          <a:xfrm>
            <a:off x="4082458" y="1038224"/>
            <a:ext cx="3654000" cy="2124000"/>
          </a:xfrm>
          <a:solidFill>
            <a:schemeClr val="bg1">
              <a:lumMod val="8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>
              <a:buNone/>
              <a:defRPr lang="de-DE"/>
            </a:lvl1pPr>
          </a:lstStyle>
          <a:p>
            <a:pPr lvl="0" algn="ctr"/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0" name="Bildplatzhalter 5"/>
          <p:cNvSpPr>
            <a:spLocks noGrp="1"/>
          </p:cNvSpPr>
          <p:nvPr>
            <p:ph type="pic" sz="quarter" idx="15"/>
          </p:nvPr>
        </p:nvSpPr>
        <p:spPr bwMode="gray">
          <a:xfrm>
            <a:off x="4082458" y="3248336"/>
            <a:ext cx="3654000" cy="2124000"/>
          </a:xfrm>
          <a:solidFill>
            <a:schemeClr val="bg1">
              <a:lumMod val="8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>
              <a:buNone/>
              <a:defRPr lang="de-DE"/>
            </a:lvl1pPr>
          </a:lstStyle>
          <a:p>
            <a:pPr lvl="0" algn="ctr"/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1" name="Bildplatzhalter 5"/>
          <p:cNvSpPr>
            <a:spLocks noGrp="1"/>
          </p:cNvSpPr>
          <p:nvPr>
            <p:ph type="pic" sz="quarter" idx="16"/>
          </p:nvPr>
        </p:nvSpPr>
        <p:spPr bwMode="gray">
          <a:xfrm>
            <a:off x="358775" y="1038224"/>
            <a:ext cx="3654000" cy="2124000"/>
          </a:xfrm>
          <a:solidFill>
            <a:schemeClr val="bg1">
              <a:lumMod val="8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>
              <a:buNone/>
              <a:defRPr lang="de-DE"/>
            </a:lvl1pPr>
          </a:lstStyle>
          <a:p>
            <a:pPr lvl="0" algn="ctr"/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2" name="Bildplatzhalter 5"/>
          <p:cNvSpPr>
            <a:spLocks noGrp="1"/>
          </p:cNvSpPr>
          <p:nvPr>
            <p:ph type="pic" sz="quarter" idx="17"/>
          </p:nvPr>
        </p:nvSpPr>
        <p:spPr bwMode="gray">
          <a:xfrm>
            <a:off x="358775" y="3248336"/>
            <a:ext cx="3654000" cy="2124000"/>
          </a:xfrm>
          <a:solidFill>
            <a:schemeClr val="bg1">
              <a:lumMod val="8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>
              <a:buNone/>
              <a:defRPr lang="de-DE"/>
            </a:lvl1pPr>
          </a:lstStyle>
          <a:p>
            <a:pPr lvl="0" algn="ctr"/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3" name="Titel 5"/>
          <p:cNvSpPr>
            <a:spLocks noGrp="1"/>
          </p:cNvSpPr>
          <p:nvPr>
            <p:ph type="title"/>
          </p:nvPr>
        </p:nvSpPr>
        <p:spPr bwMode="gray">
          <a:xfrm>
            <a:off x="-1" y="399902"/>
            <a:ext cx="8785226" cy="432000"/>
          </a:xfrm>
        </p:spPr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3873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ngangsfolie Präsentations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1259823" y="2264569"/>
            <a:ext cx="6624637" cy="2328862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4000"/>
            </a:lvl1pPr>
            <a:lvl2pPr marL="363537" indent="0" algn="ctr">
              <a:buFontTx/>
              <a:buNone/>
              <a:defRPr/>
            </a:lvl2pPr>
            <a:lvl3pPr marL="715962" indent="0" algn="ctr">
              <a:buFontTx/>
              <a:buNone/>
              <a:defRPr/>
            </a:lvl3pPr>
            <a:lvl4pPr marL="1077912" indent="0" algn="ctr">
              <a:buFontTx/>
              <a:buNone/>
              <a:defRPr/>
            </a:lvl4pPr>
            <a:lvl5pPr marL="1439862" indent="0" algn="ctr">
              <a:buFontTx/>
              <a:buNone/>
              <a:defRPr/>
            </a:lvl5pPr>
          </a:lstStyle>
          <a:p>
            <a:pPr lvl="0"/>
            <a:r>
              <a:rPr lang="de-DE" dirty="0" smtClean="0"/>
              <a:t>Präsentationstitel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algn="ctr"/>
            <a:r>
              <a:rPr lang="de-DE" smtClean="0"/>
              <a:t>Besuch bei SMA Technoloy 13.01.2015</a:t>
            </a: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/>
          <a:p>
            <a:fld id="{AA3CEAE6-1AC9-4BB2-962A-AAE6CE48E1D6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582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Spalten, 1-zeilig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3"/>
          </p:nvPr>
        </p:nvSpPr>
        <p:spPr bwMode="gray">
          <a:xfrm>
            <a:off x="0" y="1052512"/>
            <a:ext cx="2818800" cy="4321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 bwMode="gray"/>
        <p:txBody>
          <a:bodyPr/>
          <a:lstStyle/>
          <a:p>
            <a:pPr algn="ctr"/>
            <a:r>
              <a:rPr lang="de-DE" smtClean="0"/>
              <a:t>Besuch bei SMA Technoloy 13.01.2015</a:t>
            </a:r>
            <a:endParaRPr lang="en-US" dirty="0" smtClean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6"/>
          </p:nvPr>
        </p:nvSpPr>
        <p:spPr bwMode="gray"/>
        <p:txBody>
          <a:bodyPr/>
          <a:lstStyle/>
          <a:p>
            <a:fld id="{AA3CEAE6-1AC9-4BB2-962A-AAE6CE48E1D6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Textplatzhalter 12"/>
          <p:cNvSpPr>
            <a:spLocks noGrp="1"/>
          </p:cNvSpPr>
          <p:nvPr>
            <p:ph type="body" sz="quarter" idx="17"/>
          </p:nvPr>
        </p:nvSpPr>
        <p:spPr bwMode="gray">
          <a:xfrm>
            <a:off x="2820494" y="1052512"/>
            <a:ext cx="2818800" cy="4321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1" name="Textplatzhalter 12"/>
          <p:cNvSpPr>
            <a:spLocks noGrp="1"/>
          </p:cNvSpPr>
          <p:nvPr>
            <p:ph type="body" sz="quarter" idx="18"/>
          </p:nvPr>
        </p:nvSpPr>
        <p:spPr bwMode="gray">
          <a:xfrm>
            <a:off x="5640988" y="1052512"/>
            <a:ext cx="2818800" cy="4321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0" name="Titel 5"/>
          <p:cNvSpPr>
            <a:spLocks noGrp="1"/>
          </p:cNvSpPr>
          <p:nvPr>
            <p:ph type="title"/>
          </p:nvPr>
        </p:nvSpPr>
        <p:spPr bwMode="gray">
          <a:xfrm>
            <a:off x="-1" y="399902"/>
            <a:ext cx="8785226" cy="432000"/>
          </a:xfrm>
        </p:spPr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100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algn="ctr"/>
            <a:r>
              <a:rPr lang="de-DE" smtClean="0"/>
              <a:t>Besuch bei SMA Technoloy 13.01.2015</a:t>
            </a: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/>
          <a:p>
            <a:fld id="{AA3CEAE6-1AC9-4BB2-962A-AAE6CE48E1D6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370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AD85008-AC91-400D-BE0E-4BB3586FE4C6}" type="datetimeFigureOut">
              <a:rPr lang="de-DE" smtClean="0"/>
              <a:t>03.05.2015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E4A0C-9DC7-47B8-A458-833CAF4B175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0555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, 2-zeilig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 bwMode="gray">
          <a:xfrm>
            <a:off x="7664450" y="6567488"/>
            <a:ext cx="381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F45FC-3CF8-43B3-963A-82246E49A4E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 bwMode="gray">
          <a:xfrm>
            <a:off x="-1" y="0"/>
            <a:ext cx="8785225" cy="432000"/>
          </a:xfrm>
        </p:spPr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/>
          <a:p>
            <a:pPr algn="ctr"/>
            <a:r>
              <a:rPr lang="de-DE" smtClean="0"/>
              <a:t>Besuch bei SMA Technoloy 13.01.2015</a:t>
            </a:r>
            <a:endParaRPr lang="en-US" dirty="0" smtClean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1"/>
          </p:nvPr>
        </p:nvSpPr>
        <p:spPr bwMode="gray">
          <a:xfrm>
            <a:off x="0" y="440667"/>
            <a:ext cx="8785859" cy="432000"/>
          </a:xfrm>
        </p:spPr>
        <p:txBody>
          <a:bodyPr lIns="345600" tIns="39600"/>
          <a:lstStyle>
            <a:lvl1pPr marL="0" indent="0">
              <a:buNone/>
              <a:defRPr sz="2000"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67819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 1, 2-zeilig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/>
          </p:nvPr>
        </p:nvSpPr>
        <p:spPr bwMode="gray">
          <a:xfrm>
            <a:off x="-2" y="1052514"/>
            <a:ext cx="7740651" cy="5000400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 bwMode="gray"/>
        <p:txBody>
          <a:bodyPr/>
          <a:lstStyle/>
          <a:p>
            <a:pPr algn="ctr"/>
            <a:r>
              <a:rPr lang="de-DE" smtClean="0"/>
              <a:t>Besuch bei SMA Technoloy 13.01.2015</a:t>
            </a:r>
            <a:endParaRPr lang="en-US" dirty="0" smtClean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6"/>
          </p:nvPr>
        </p:nvSpPr>
        <p:spPr bwMode="gray"/>
        <p:txBody>
          <a:bodyPr/>
          <a:lstStyle/>
          <a:p>
            <a:fld id="{AA3CEAE6-1AC9-4BB2-962A-AAE6CE48E1D6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/>
          </p:nvPr>
        </p:nvSpPr>
        <p:spPr bwMode="gray">
          <a:xfrm>
            <a:off x="1" y="440667"/>
            <a:ext cx="8785224" cy="432000"/>
          </a:xfrm>
        </p:spPr>
        <p:txBody>
          <a:bodyPr lIns="345600" tIns="39600"/>
          <a:lstStyle>
            <a:lvl1pPr marL="0" indent="0">
              <a:buNone/>
              <a:defRPr sz="2000"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59241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 2, 2-zeilig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/>
          </p:nvPr>
        </p:nvSpPr>
        <p:spPr bwMode="gray">
          <a:xfrm>
            <a:off x="-1" y="1052511"/>
            <a:ext cx="8785226" cy="4474800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 bwMode="gray"/>
        <p:txBody>
          <a:bodyPr/>
          <a:lstStyle/>
          <a:p>
            <a:pPr algn="ctr"/>
            <a:r>
              <a:rPr lang="de-DE" smtClean="0"/>
              <a:t>Besuch bei SMA Technoloy 13.01.2015</a:t>
            </a:r>
            <a:endParaRPr lang="en-US" dirty="0" smtClean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6"/>
          </p:nvPr>
        </p:nvSpPr>
        <p:spPr bwMode="gray"/>
        <p:txBody>
          <a:bodyPr/>
          <a:lstStyle/>
          <a:p>
            <a:fld id="{AA3CEAE6-1AC9-4BB2-962A-AAE6CE48E1D6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/>
          </p:nvPr>
        </p:nvSpPr>
        <p:spPr bwMode="gray">
          <a:xfrm>
            <a:off x="1" y="440667"/>
            <a:ext cx="8785224" cy="432000"/>
          </a:xfrm>
        </p:spPr>
        <p:txBody>
          <a:bodyPr lIns="345600" tIns="39600"/>
          <a:lstStyle>
            <a:lvl1pPr marL="0" indent="0">
              <a:buNone/>
              <a:defRPr sz="2000"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79224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, 2-zeilig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algn="ctr"/>
            <a:r>
              <a:rPr lang="de-DE" smtClean="0"/>
              <a:t>Besuch bei SMA Technoloy 13.01.2015</a:t>
            </a: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/>
          <a:p>
            <a:fld id="{AA3CEAE6-1AC9-4BB2-962A-AAE6CE48E1D6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 bwMode="gray">
          <a:xfrm>
            <a:off x="0" y="1052513"/>
            <a:ext cx="4319972" cy="43211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 bwMode="gray">
          <a:xfrm>
            <a:off x="4427538" y="1052513"/>
            <a:ext cx="4032250" cy="4321175"/>
          </a:xfrm>
        </p:spPr>
        <p:txBody>
          <a:bodyPr lIns="7200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5"/>
          </p:nvPr>
        </p:nvSpPr>
        <p:spPr bwMode="gray">
          <a:xfrm>
            <a:off x="1" y="440667"/>
            <a:ext cx="8785224" cy="432000"/>
          </a:xfrm>
        </p:spPr>
        <p:txBody>
          <a:bodyPr lIns="345600" tIns="39600"/>
          <a:lstStyle>
            <a:lvl1pPr marL="0" indent="0">
              <a:buNone/>
              <a:defRPr sz="2000"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86166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, 2-zeilig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algn="ctr"/>
            <a:r>
              <a:rPr lang="de-DE" smtClean="0"/>
              <a:t>Besuch bei SMA Technoloy 13.01.2015</a:t>
            </a: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/>
          <a:p>
            <a:fld id="{AA3CEAE6-1AC9-4BB2-962A-AAE6CE48E1D6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 bwMode="gray">
          <a:xfrm>
            <a:off x="0" y="1592796"/>
            <a:ext cx="4319972" cy="3780892"/>
          </a:xfrm>
        </p:spPr>
        <p:txBody>
          <a:bodyPr lIns="43200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 bwMode="gray">
          <a:xfrm>
            <a:off x="4427538" y="1592796"/>
            <a:ext cx="4032250" cy="3780892"/>
          </a:xfrm>
        </p:spPr>
        <p:txBody>
          <a:bodyPr lIns="7200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5"/>
          </p:nvPr>
        </p:nvSpPr>
        <p:spPr bwMode="gray">
          <a:xfrm>
            <a:off x="360313" y="1052513"/>
            <a:ext cx="4013584" cy="545715"/>
          </a:xfrm>
          <a:solidFill>
            <a:schemeClr val="tx1"/>
          </a:solidFill>
          <a:ln>
            <a:noFill/>
            <a:miter lim="800000"/>
          </a:ln>
        </p:spPr>
        <p:txBody>
          <a:bodyPr vert="horz" lIns="72000" tIns="72000" rIns="72000" bIns="72000" rtlCol="0" anchor="ctr" anchorCtr="0">
            <a:noAutofit/>
          </a:bodyPr>
          <a:lstStyle>
            <a:lvl1pPr>
              <a:defRPr lang="de-DE" sz="1800" b="1" dirty="0" smtClean="0">
                <a:solidFill>
                  <a:schemeClr val="bg1"/>
                </a:solidFill>
              </a:defRPr>
            </a:lvl1pPr>
          </a:lstStyle>
          <a:p>
            <a:pPr lvl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13" name="Textplatzhalter 9"/>
          <p:cNvSpPr>
            <a:spLocks noGrp="1"/>
          </p:cNvSpPr>
          <p:nvPr>
            <p:ph type="body" sz="quarter" idx="16"/>
          </p:nvPr>
        </p:nvSpPr>
        <p:spPr bwMode="gray">
          <a:xfrm>
            <a:off x="4427538" y="1052513"/>
            <a:ext cx="4032250" cy="545715"/>
          </a:xfrm>
          <a:solidFill>
            <a:schemeClr val="tx1"/>
          </a:solidFill>
          <a:ln>
            <a:noFill/>
            <a:miter lim="800000"/>
          </a:ln>
        </p:spPr>
        <p:txBody>
          <a:bodyPr vert="horz" lIns="72000" tIns="72000" rIns="72000" bIns="72000" rtlCol="0" anchor="ctr" anchorCtr="0">
            <a:noAutofit/>
          </a:bodyPr>
          <a:lstStyle>
            <a:lvl1pPr>
              <a:defRPr lang="de-DE" sz="1800" b="1" dirty="0" smtClean="0">
                <a:solidFill>
                  <a:schemeClr val="bg1"/>
                </a:solidFill>
              </a:defRPr>
            </a:lvl1pPr>
          </a:lstStyle>
          <a:p>
            <a:pPr lvl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11" name="Textplatzhalter 7"/>
          <p:cNvSpPr>
            <a:spLocks noGrp="1"/>
          </p:cNvSpPr>
          <p:nvPr>
            <p:ph type="body" sz="quarter" idx="17"/>
          </p:nvPr>
        </p:nvSpPr>
        <p:spPr bwMode="gray">
          <a:xfrm>
            <a:off x="1" y="440667"/>
            <a:ext cx="8785224" cy="432000"/>
          </a:xfrm>
        </p:spPr>
        <p:txBody>
          <a:bodyPr lIns="345600" tIns="39600"/>
          <a:lstStyle>
            <a:lvl1pPr marL="0" indent="0">
              <a:buNone/>
              <a:defRPr sz="2000"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54112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, 2-zeilig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algn="ctr"/>
            <a:r>
              <a:rPr lang="de-DE" smtClean="0"/>
              <a:t>Besuch bei SMA Technoloy 13.01.2015</a:t>
            </a: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/>
          <a:p>
            <a:fld id="{AA3CEAE6-1AC9-4BB2-962A-AAE6CE48E1D6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6" name="Textplatzhalter 9"/>
          <p:cNvSpPr>
            <a:spLocks noGrp="1"/>
          </p:cNvSpPr>
          <p:nvPr>
            <p:ph type="body" sz="quarter" idx="15"/>
          </p:nvPr>
        </p:nvSpPr>
        <p:spPr bwMode="gray">
          <a:xfrm>
            <a:off x="364159" y="1052513"/>
            <a:ext cx="2983706" cy="1152351"/>
          </a:xfrm>
          <a:solidFill>
            <a:schemeClr val="tx1"/>
          </a:solidFill>
          <a:ln>
            <a:noFill/>
            <a:miter lim="800000"/>
          </a:ln>
        </p:spPr>
        <p:txBody>
          <a:bodyPr vert="horz" lIns="72000" tIns="122400" rIns="0" bIns="0" rtlCol="0" anchor="t" anchorCtr="0">
            <a:noAutofit/>
          </a:bodyPr>
          <a:lstStyle>
            <a:lvl1pPr marL="177800" indent="-177800">
              <a:buFont typeface="Wingdings" pitchFamily="2" charset="2"/>
              <a:buChar char="§"/>
              <a:defRPr lang="de-DE" b="1" dirty="0" smtClean="0">
                <a:solidFill>
                  <a:schemeClr val="bg1"/>
                </a:solidFill>
              </a:defRPr>
            </a:lvl1pPr>
          </a:lstStyle>
          <a:p>
            <a:pPr lvl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6"/>
          </p:nvPr>
        </p:nvSpPr>
        <p:spPr bwMode="gray">
          <a:xfrm>
            <a:off x="0" y="2204864"/>
            <a:ext cx="3348038" cy="3168824"/>
          </a:xfrm>
        </p:spPr>
        <p:txBody>
          <a:bodyPr lIns="43200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7"/>
          </p:nvPr>
        </p:nvSpPr>
        <p:spPr bwMode="gray">
          <a:xfrm>
            <a:off x="3455988" y="1038225"/>
            <a:ext cx="5003800" cy="433546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8"/>
          </p:nvPr>
        </p:nvSpPr>
        <p:spPr bwMode="gray">
          <a:xfrm>
            <a:off x="1" y="440667"/>
            <a:ext cx="8785224" cy="432000"/>
          </a:xfrm>
        </p:spPr>
        <p:txBody>
          <a:bodyPr lIns="345600" tIns="39600"/>
          <a:lstStyle>
            <a:lvl1pPr marL="0" indent="0">
              <a:buNone/>
              <a:defRPr sz="2000"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74661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Picture 2" descr="\\kadcfl01\EXP_PUBLIC\Projekte\Eplan\XX_CORPORATE_DESIGN\Bildmaterial\Powerlines EPLAN PPT\Powerlines EPLAN PPT\E-Powerpoint_PL_BGw_GER.png"/>
          <p:cNvPicPr>
            <a:picLocks noChangeAspect="1" noChangeArrowheads="1"/>
          </p:cNvPicPr>
          <p:nvPr userDrawn="1"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gray">
          <a:xfrm>
            <a:off x="-1" y="0"/>
            <a:ext cx="8785226" cy="4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5600" tIns="32400" rIns="0" bIns="0">
            <a:noAutofit/>
          </a:bodyPr>
          <a:lstStyle/>
          <a:p>
            <a:pPr lvl="0" algn="l"/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idx="1"/>
          </p:nvPr>
        </p:nvSpPr>
        <p:spPr bwMode="gray">
          <a:xfrm>
            <a:off x="1843" y="1035707"/>
            <a:ext cx="8460000" cy="4474800"/>
          </a:xfrm>
          <a:prstGeom prst="rect">
            <a:avLst/>
          </a:prstGeom>
        </p:spPr>
        <p:txBody>
          <a:bodyPr vert="horz" lIns="34560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  <a:p>
            <a:pPr lvl="6"/>
            <a:r>
              <a:rPr lang="de-DE" dirty="0" smtClean="0"/>
              <a:t>Siebte Ebene</a:t>
            </a:r>
          </a:p>
          <a:p>
            <a:pPr lvl="7"/>
            <a:r>
              <a:rPr lang="de-DE" dirty="0" smtClean="0"/>
              <a:t>Achte Ebene</a:t>
            </a:r>
          </a:p>
          <a:p>
            <a:pPr lvl="8"/>
            <a:r>
              <a:rPr lang="de-DE" dirty="0" smtClean="0"/>
              <a:t>Neunte Ebene</a:t>
            </a:r>
            <a:endParaRPr lang="en-US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3"/>
          </p:nvPr>
        </p:nvSpPr>
        <p:spPr bwMode="gray">
          <a:xfrm>
            <a:off x="2430000" y="6568492"/>
            <a:ext cx="4284000" cy="143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>
              <a:defRPr lang="en-US" sz="900" dirty="0">
                <a:latin typeface="Arial" pitchFamily="34" charset="0"/>
                <a:ea typeface="+mn-ea"/>
              </a:defRPr>
            </a:lvl1pPr>
          </a:lstStyle>
          <a:p>
            <a:r>
              <a:rPr lang="de-DE" smtClean="0"/>
              <a:t>Besuch bei SMA Technoloy 13.01.2015</a:t>
            </a:r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4"/>
          </p:nvPr>
        </p:nvSpPr>
        <p:spPr bwMode="gray">
          <a:xfrm>
            <a:off x="7723420" y="6568492"/>
            <a:ext cx="287106" cy="143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r">
              <a:defRPr lang="en-US" sz="900" smtClean="0">
                <a:latin typeface="Arial" pitchFamily="34" charset="0"/>
                <a:ea typeface="+mn-ea"/>
              </a:defRPr>
            </a:lvl1pPr>
          </a:lstStyle>
          <a:p>
            <a:fld id="{AA3CEAE6-1AC9-4BB2-962A-AAE6CE48E1D6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9" r:id="rId2"/>
    <p:sldLayoutId id="2147483696" r:id="rId3"/>
    <p:sldLayoutId id="2147483686" r:id="rId4"/>
    <p:sldLayoutId id="2147483688" r:id="rId5"/>
    <p:sldLayoutId id="2147483705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691" r:id="rId12"/>
    <p:sldLayoutId id="2147483693" r:id="rId13"/>
    <p:sldLayoutId id="2147483694" r:id="rId14"/>
    <p:sldLayoutId id="2147483695" r:id="rId15"/>
    <p:sldLayoutId id="2147483703" r:id="rId16"/>
    <p:sldLayoutId id="2147483692" r:id="rId17"/>
    <p:sldLayoutId id="2147483710" r:id="rId18"/>
    <p:sldLayoutId id="2147483711" r:id="rId19"/>
    <p:sldLayoutId id="2147483712" r:id="rId20"/>
    <p:sldLayoutId id="2147483713" r:id="rId21"/>
    <p:sldLayoutId id="2147483714" r:id="rId22"/>
    <p:sldLayoutId id="2147483715" r:id="rId23"/>
    <p:sldLayoutId id="2147483716" r:id="rId24"/>
    <p:sldLayoutId id="2147483717" r:id="rId25"/>
    <p:sldLayoutId id="2147483718" r:id="rId26"/>
    <p:sldLayoutId id="2147483719" r:id="rId27"/>
    <p:sldLayoutId id="2147483720" r:id="rId28"/>
    <p:sldLayoutId id="2147483721" r:id="rId29"/>
    <p:sldLayoutId id="2147483722" r:id="rId30"/>
    <p:sldLayoutId id="2147483704" r:id="rId31"/>
    <p:sldLayoutId id="2147483723" r:id="rId3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de-DE" sz="2400" b="1" kern="0" dirty="0">
          <a:solidFill>
            <a:srgbClr val="0000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ea typeface="ヒラギノ角ゴ Pro W3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ea typeface="ヒラギノ角ゴ Pro W3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ea typeface="ヒラギノ角ゴ Pro W3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ea typeface="ヒラギノ角ゴ Pro W3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ea typeface="ヒラギノ角ゴ Pro W3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ea typeface="ヒラギノ角ゴ Pro W3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ea typeface="ヒラギノ角ゴ Pro W3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ea typeface="ヒラギノ角ゴ Pro W3" charset="-128"/>
        </a:defRPr>
      </a:lvl9pPr>
    </p:titleStyle>
    <p:bodyStyle>
      <a:lvl1pPr marL="180975" indent="-180975" algn="l" rtl="0" eaLnBrk="1" fontAlgn="base" hangingPunct="1">
        <a:spcBef>
          <a:spcPts val="400"/>
        </a:spcBef>
        <a:spcAft>
          <a:spcPts val="400"/>
        </a:spcAft>
        <a:buClr>
          <a:schemeClr val="accent2"/>
        </a:buClr>
        <a:buSzPct val="100000"/>
        <a:buFont typeface="Wingdings" pitchFamily="2" charset="2"/>
        <a:buChar char="§"/>
        <a:defRPr lang="de-DE" sz="1800" kern="0" baseline="0" smtClean="0">
          <a:solidFill>
            <a:srgbClr val="000000"/>
          </a:solidFill>
          <a:latin typeface="+mn-lt"/>
          <a:ea typeface="+mn-ea"/>
          <a:cs typeface="+mn-cs"/>
        </a:defRPr>
      </a:lvl1pPr>
      <a:lvl2pPr marL="357188" indent="-176213" algn="l" rtl="0" eaLnBrk="1" fontAlgn="base" hangingPunct="1">
        <a:spcBef>
          <a:spcPts val="400"/>
        </a:spcBef>
        <a:spcAft>
          <a:spcPts val="400"/>
        </a:spcAft>
        <a:buClr>
          <a:schemeClr val="accent2"/>
        </a:buClr>
        <a:buSzPct val="100000"/>
        <a:buFont typeface="Wingdings" pitchFamily="2" charset="2"/>
        <a:buChar char="§"/>
        <a:defRPr lang="de-DE" sz="1600" kern="0" smtClean="0">
          <a:solidFill>
            <a:srgbClr val="000000"/>
          </a:solidFill>
          <a:latin typeface="+mn-lt"/>
          <a:ea typeface="+mn-ea"/>
          <a:cs typeface="+mn-cs"/>
        </a:defRPr>
      </a:lvl2pPr>
      <a:lvl3pPr marL="538163" indent="-180975" algn="l" rtl="0" eaLnBrk="1" fontAlgn="base" hangingPunct="1">
        <a:spcBef>
          <a:spcPts val="400"/>
        </a:spcBef>
        <a:spcAft>
          <a:spcPts val="400"/>
        </a:spcAft>
        <a:buClr>
          <a:schemeClr val="accent2"/>
        </a:buClr>
        <a:buFont typeface="Wingdings" pitchFamily="2" charset="2"/>
        <a:buChar char="§"/>
        <a:defRPr lang="de-DE" sz="1600" kern="0" smtClean="0">
          <a:solidFill>
            <a:srgbClr val="000000"/>
          </a:solidFill>
          <a:latin typeface="+mn-lt"/>
          <a:ea typeface="+mn-ea"/>
          <a:cs typeface="+mn-cs"/>
        </a:defRPr>
      </a:lvl3pPr>
      <a:lvl4pPr marL="719138" indent="-180975" algn="l" rtl="0" eaLnBrk="1" fontAlgn="base" hangingPunct="1">
        <a:spcBef>
          <a:spcPts val="400"/>
        </a:spcBef>
        <a:spcAft>
          <a:spcPts val="400"/>
        </a:spcAft>
        <a:buClr>
          <a:schemeClr val="accent2"/>
        </a:buClr>
        <a:buFont typeface="Wingdings" pitchFamily="2" charset="2"/>
        <a:buChar char="§"/>
        <a:defRPr lang="de-DE" sz="16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rtl="0" eaLnBrk="1" fontAlgn="base" hangingPunct="1">
        <a:spcBef>
          <a:spcPts val="400"/>
        </a:spcBef>
        <a:spcAft>
          <a:spcPts val="400"/>
        </a:spcAft>
        <a:buNone/>
        <a:defRPr lang="de-DE" sz="1800" b="1" kern="1200" smtClean="0">
          <a:solidFill>
            <a:schemeClr val="accent2"/>
          </a:solidFill>
          <a:latin typeface="+mn-lt"/>
          <a:ea typeface="+mn-ea"/>
          <a:cs typeface="+mn-cs"/>
        </a:defRPr>
      </a:lvl5pPr>
      <a:lvl6pPr marL="3175" indent="0" algn="l" rtl="0" eaLnBrk="1" fontAlgn="base" hangingPunct="1">
        <a:spcBef>
          <a:spcPts val="400"/>
        </a:spcBef>
        <a:spcAft>
          <a:spcPts val="400"/>
        </a:spcAft>
        <a:buNone/>
        <a:defRPr sz="1800" baseline="0">
          <a:solidFill>
            <a:schemeClr val="tx1"/>
          </a:solidFill>
          <a:latin typeface="+mn-lt"/>
          <a:ea typeface="+mn-ea"/>
        </a:defRPr>
      </a:lvl6pPr>
      <a:lvl7pPr marL="3175" indent="0" algn="l" rtl="0" eaLnBrk="1" fontAlgn="base" hangingPunct="1">
        <a:spcBef>
          <a:spcPts val="400"/>
        </a:spcBef>
        <a:spcAft>
          <a:spcPts val="400"/>
        </a:spcAft>
        <a:buNone/>
        <a:defRPr sz="1800">
          <a:solidFill>
            <a:schemeClr val="tx1"/>
          </a:solidFill>
          <a:latin typeface="+mn-lt"/>
          <a:ea typeface="+mn-ea"/>
        </a:defRPr>
      </a:lvl7pPr>
      <a:lvl8pPr marL="3175" indent="0" algn="l" rtl="0" eaLnBrk="1" fontAlgn="base" hangingPunct="1">
        <a:spcBef>
          <a:spcPts val="400"/>
        </a:spcBef>
        <a:spcAft>
          <a:spcPts val="400"/>
        </a:spcAft>
        <a:buNone/>
        <a:defRPr sz="1800">
          <a:solidFill>
            <a:schemeClr val="tx1"/>
          </a:solidFill>
          <a:latin typeface="+mn-lt"/>
          <a:ea typeface="+mn-ea"/>
        </a:defRPr>
      </a:lvl8pPr>
      <a:lvl9pPr marL="3175" indent="0" algn="l" rtl="0" eaLnBrk="1" fontAlgn="base" hangingPunct="1">
        <a:spcBef>
          <a:spcPts val="400"/>
        </a:spcBef>
        <a:spcAft>
          <a:spcPts val="400"/>
        </a:spcAft>
        <a:buNone/>
        <a:defRPr sz="1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EPLAN Harness proD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CEAE6-1AC9-4BB2-962A-AAE6CE48E1D6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8" name="Picture 2" descr="C:\Users\dze\Desktop\Produktbilder\Harness proD_RGB.jpg"/>
          <p:cNvPicPr>
            <a:picLocks noGrp="1" noChangeAspect="1" noChangeArrowheads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" r="23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548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3226718" y="888966"/>
            <a:ext cx="5593753" cy="527633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de-DE" sz="825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5478809" y="3721670"/>
            <a:ext cx="2113321" cy="1939578"/>
          </a:xfrm>
          <a:prstGeom prst="rect">
            <a:avLst/>
          </a:prstGeom>
          <a:solidFill>
            <a:srgbClr val="FFFFFF"/>
          </a:solidFill>
          <a:ln w="25400">
            <a:solidFill>
              <a:srgbClr val="9BBB59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de-DE" altLang="de-DE" sz="825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Variante</a:t>
            </a:r>
            <a:r>
              <a:rPr lang="en-US" altLang="de-DE" sz="825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Kombi</a:t>
            </a:r>
            <a:endParaRPr lang="en-US" altLang="de-DE" sz="1350" dirty="0">
              <a:latin typeface="Arial" panose="020B0604020202020204" pitchFamily="34" charset="0"/>
            </a:endParaRPr>
          </a:p>
        </p:txBody>
      </p:sp>
      <p:sp>
        <p:nvSpPr>
          <p:cNvPr id="6" name="Rectangle 28"/>
          <p:cNvSpPr>
            <a:spLocks noChangeArrowheads="1"/>
          </p:cNvSpPr>
          <p:nvPr/>
        </p:nvSpPr>
        <p:spPr bwMode="auto">
          <a:xfrm>
            <a:off x="5478809" y="1924838"/>
            <a:ext cx="2113321" cy="1713370"/>
          </a:xfrm>
          <a:prstGeom prst="rect">
            <a:avLst/>
          </a:prstGeom>
          <a:solidFill>
            <a:srgbClr val="FFFFFF"/>
          </a:solidFill>
          <a:ln w="25400">
            <a:solidFill>
              <a:srgbClr val="9BBB59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de-DE" altLang="de-DE" sz="825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Variante</a:t>
            </a:r>
            <a:r>
              <a:rPr lang="en-US" altLang="de-DE" sz="825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Limousine</a:t>
            </a:r>
            <a:endParaRPr lang="en-US" altLang="de-DE" sz="1350" dirty="0">
              <a:latin typeface="Arial" panose="020B0604020202020204" pitchFamily="34" charset="0"/>
            </a:endParaRPr>
          </a:p>
        </p:txBody>
      </p:sp>
      <p:sp>
        <p:nvSpPr>
          <p:cNvPr id="7" name="Rectangle 27"/>
          <p:cNvSpPr>
            <a:spLocks noChangeArrowheads="1"/>
          </p:cNvSpPr>
          <p:nvPr/>
        </p:nvSpPr>
        <p:spPr bwMode="auto">
          <a:xfrm>
            <a:off x="5794056" y="2161258"/>
            <a:ext cx="1269435" cy="624364"/>
          </a:xfrm>
          <a:prstGeom prst="rect">
            <a:avLst/>
          </a:prstGeom>
          <a:gradFill rotWithShape="0">
            <a:gsLst>
              <a:gs pos="0">
                <a:srgbClr val="C3D69B"/>
              </a:gs>
              <a:gs pos="50000">
                <a:srgbClr val="9BBB59"/>
              </a:gs>
              <a:gs pos="100000">
                <a:srgbClr val="C3D69B"/>
              </a:gs>
            </a:gsLst>
            <a:lin ang="5400000" scaled="1"/>
          </a:gradFill>
          <a:ln w="12700">
            <a:solidFill>
              <a:srgbClr val="9BBB59"/>
            </a:solidFill>
            <a:miter lim="800000"/>
            <a:headEnd/>
            <a:tailEnd/>
          </a:ln>
          <a:effectLst>
            <a:outerShdw dist="28398" dir="3806097" algn="ctr" rotWithShape="0">
              <a:srgbClr val="4F6228"/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de-DE" altLang="de-DE" sz="825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Konfiguration</a:t>
            </a:r>
            <a:r>
              <a:rPr lang="en-US" altLang="de-DE" sz="825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Basic</a:t>
            </a:r>
            <a:endParaRPr lang="en-US" altLang="de-DE" sz="1350" dirty="0">
              <a:latin typeface="Arial" panose="020B0604020202020204" pitchFamily="34" charset="0"/>
            </a:endParaRPr>
          </a:p>
        </p:txBody>
      </p:sp>
      <p:sp>
        <p:nvSpPr>
          <p:cNvPr id="8" name="Rectangle 26"/>
          <p:cNvSpPr>
            <a:spLocks noChangeArrowheads="1"/>
          </p:cNvSpPr>
          <p:nvPr/>
        </p:nvSpPr>
        <p:spPr bwMode="auto">
          <a:xfrm>
            <a:off x="5936931" y="2533023"/>
            <a:ext cx="1269435" cy="617104"/>
          </a:xfrm>
          <a:prstGeom prst="rect">
            <a:avLst/>
          </a:prstGeom>
          <a:gradFill rotWithShape="0">
            <a:gsLst>
              <a:gs pos="0">
                <a:srgbClr val="C3D69B"/>
              </a:gs>
              <a:gs pos="50000">
                <a:srgbClr val="9BBB59"/>
              </a:gs>
              <a:gs pos="100000">
                <a:srgbClr val="C3D69B"/>
              </a:gs>
            </a:gsLst>
            <a:lin ang="5400000" scaled="1"/>
          </a:gradFill>
          <a:ln w="12700">
            <a:solidFill>
              <a:srgbClr val="9BBB59"/>
            </a:solidFill>
            <a:miter lim="800000"/>
            <a:headEnd/>
            <a:tailEnd/>
          </a:ln>
          <a:effectLst>
            <a:outerShdw dist="28398" dir="3806097" algn="ctr" rotWithShape="0">
              <a:srgbClr val="4F6228"/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de-DE" altLang="de-DE" sz="825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Konfiguration</a:t>
            </a:r>
            <a:r>
              <a:rPr lang="en-US" altLang="de-DE" sz="825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Sportline</a:t>
            </a:r>
            <a:endParaRPr lang="en-US" altLang="de-DE" sz="1350" dirty="0">
              <a:latin typeface="Arial" panose="020B0604020202020204" pitchFamily="34" charset="0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6122669" y="2926829"/>
            <a:ext cx="1269435" cy="624364"/>
          </a:xfrm>
          <a:prstGeom prst="rect">
            <a:avLst/>
          </a:prstGeom>
          <a:gradFill rotWithShape="0">
            <a:gsLst>
              <a:gs pos="0">
                <a:srgbClr val="C3D69B"/>
              </a:gs>
              <a:gs pos="50000">
                <a:srgbClr val="9BBB59"/>
              </a:gs>
              <a:gs pos="100000">
                <a:srgbClr val="C3D69B"/>
              </a:gs>
            </a:gsLst>
            <a:lin ang="5400000" scaled="1"/>
          </a:gradFill>
          <a:ln w="12700">
            <a:solidFill>
              <a:srgbClr val="9BBB59"/>
            </a:solidFill>
            <a:miter lim="800000"/>
            <a:headEnd/>
            <a:tailEnd/>
          </a:ln>
          <a:effectLst>
            <a:outerShdw dist="28398" dir="3806097" algn="ctr" rotWithShape="0">
              <a:srgbClr val="4F6228"/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de-DE" altLang="de-DE" sz="825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Konfiguration</a:t>
            </a:r>
            <a:r>
              <a:rPr lang="en-US" altLang="de-DE" sz="825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Highline</a:t>
            </a:r>
            <a:endParaRPr lang="en-US" altLang="de-DE" sz="1350" dirty="0">
              <a:latin typeface="Arial" panose="020B0604020202020204" pitchFamily="34" charset="0"/>
            </a:endParaRPr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5894069" y="4000773"/>
            <a:ext cx="1269435" cy="624364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4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4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rgbClr val="9BBB59"/>
            </a:solidFill>
            <a:miter lim="800000"/>
            <a:headEnd/>
            <a:tailEnd/>
          </a:ln>
          <a:effectLst>
            <a:outerShdw dist="28398" dir="3806097" algn="ctr" rotWithShape="0">
              <a:srgbClr val="4F6228"/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de-DE" altLang="de-DE" sz="825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Konfiguration</a:t>
            </a:r>
            <a:r>
              <a:rPr lang="en-US" altLang="de-DE" sz="825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Basic</a:t>
            </a:r>
            <a:endParaRPr lang="en-US" altLang="de-DE" sz="1350" dirty="0">
              <a:latin typeface="Arial" panose="020B0604020202020204" pitchFamily="34" charset="0"/>
            </a:endParaRPr>
          </a:p>
        </p:txBody>
      </p:sp>
      <p:sp>
        <p:nvSpPr>
          <p:cNvPr id="11" name="Rectangle 23"/>
          <p:cNvSpPr>
            <a:spLocks noChangeArrowheads="1"/>
          </p:cNvSpPr>
          <p:nvPr/>
        </p:nvSpPr>
        <p:spPr bwMode="auto">
          <a:xfrm>
            <a:off x="6051231" y="4451409"/>
            <a:ext cx="1269435" cy="609844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4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4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rgbClr val="9BBB59"/>
            </a:solidFill>
            <a:miter lim="800000"/>
            <a:headEnd/>
            <a:tailEnd/>
          </a:ln>
          <a:effectLst>
            <a:outerShdw dist="28398" dir="3806097" algn="ctr" rotWithShape="0">
              <a:srgbClr val="4F6228"/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de-DE" altLang="de-DE" sz="825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Konfiguration</a:t>
            </a:r>
            <a:r>
              <a:rPr lang="en-US" altLang="de-DE" sz="825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Trendline</a:t>
            </a:r>
            <a:endParaRPr lang="en-US" altLang="de-DE" sz="1350" dirty="0">
              <a:latin typeface="Arial" panose="020B0604020202020204" pitchFamily="34" charset="0"/>
            </a:endParaRPr>
          </a:p>
        </p:txBody>
      </p: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6237176" y="4936604"/>
            <a:ext cx="1247797" cy="624364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4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4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rgbClr val="9BBB59"/>
            </a:solidFill>
            <a:miter lim="800000"/>
            <a:headEnd/>
            <a:tailEnd/>
          </a:ln>
          <a:effectLst>
            <a:outerShdw dist="28398" dir="3806097" algn="ctr" rotWithShape="0">
              <a:srgbClr val="4F6228"/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de-DE" altLang="de-DE" sz="825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Konfiguration</a:t>
            </a:r>
            <a:r>
              <a:rPr lang="en-US" altLang="de-DE" sz="825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Highline  </a:t>
            </a:r>
            <a:endParaRPr lang="en-US" altLang="de-DE" sz="1350" dirty="0">
              <a:latin typeface="Arial" panose="020B0604020202020204" pitchFamily="34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6330604" y="2403969"/>
            <a:ext cx="108191" cy="11616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1800" dirty="0"/>
          </a:p>
        </p:txBody>
      </p:sp>
      <p:sp>
        <p:nvSpPr>
          <p:cNvPr id="14" name="Rechteck 13"/>
          <p:cNvSpPr/>
          <p:nvPr/>
        </p:nvSpPr>
        <p:spPr>
          <a:xfrm>
            <a:off x="6516341" y="2768300"/>
            <a:ext cx="108191" cy="11616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1800" dirty="0"/>
          </a:p>
        </p:txBody>
      </p:sp>
      <p:sp>
        <p:nvSpPr>
          <p:cNvPr id="15" name="Rechteck 14"/>
          <p:cNvSpPr/>
          <p:nvPr/>
        </p:nvSpPr>
        <p:spPr>
          <a:xfrm>
            <a:off x="6666360" y="2768300"/>
            <a:ext cx="108191" cy="11616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1800" dirty="0"/>
          </a:p>
        </p:txBody>
      </p:sp>
      <p:sp>
        <p:nvSpPr>
          <p:cNvPr id="16" name="Rechteck 15"/>
          <p:cNvSpPr/>
          <p:nvPr/>
        </p:nvSpPr>
        <p:spPr>
          <a:xfrm>
            <a:off x="6680648" y="3168350"/>
            <a:ext cx="108191" cy="11616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1800" dirty="0"/>
          </a:p>
        </p:txBody>
      </p:sp>
      <p:sp>
        <p:nvSpPr>
          <p:cNvPr id="17" name="Rechteck 16"/>
          <p:cNvSpPr/>
          <p:nvPr/>
        </p:nvSpPr>
        <p:spPr>
          <a:xfrm>
            <a:off x="6830666" y="3168350"/>
            <a:ext cx="108191" cy="11616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1800" dirty="0"/>
          </a:p>
        </p:txBody>
      </p:sp>
      <p:sp>
        <p:nvSpPr>
          <p:cNvPr id="18" name="Rechteck 17"/>
          <p:cNvSpPr/>
          <p:nvPr/>
        </p:nvSpPr>
        <p:spPr>
          <a:xfrm>
            <a:off x="6973541" y="3168350"/>
            <a:ext cx="108191" cy="11616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1800" dirty="0"/>
          </a:p>
        </p:txBody>
      </p:sp>
      <p:sp>
        <p:nvSpPr>
          <p:cNvPr id="19" name="Rechteck 18"/>
          <p:cNvSpPr/>
          <p:nvPr/>
        </p:nvSpPr>
        <p:spPr>
          <a:xfrm>
            <a:off x="6480623" y="4232769"/>
            <a:ext cx="108191" cy="11616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1800" dirty="0"/>
          </a:p>
        </p:txBody>
      </p:sp>
      <p:sp>
        <p:nvSpPr>
          <p:cNvPr id="20" name="Rechteck 19"/>
          <p:cNvSpPr/>
          <p:nvPr/>
        </p:nvSpPr>
        <p:spPr>
          <a:xfrm>
            <a:off x="6659216" y="4689969"/>
            <a:ext cx="108191" cy="11616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1800" dirty="0"/>
          </a:p>
        </p:txBody>
      </p:sp>
      <p:sp>
        <p:nvSpPr>
          <p:cNvPr id="21" name="Rechteck 20"/>
          <p:cNvSpPr/>
          <p:nvPr/>
        </p:nvSpPr>
        <p:spPr>
          <a:xfrm>
            <a:off x="6809235" y="4689969"/>
            <a:ext cx="108191" cy="11616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1800" dirty="0"/>
          </a:p>
        </p:txBody>
      </p:sp>
      <p:sp>
        <p:nvSpPr>
          <p:cNvPr id="22" name="Rechteck 21"/>
          <p:cNvSpPr/>
          <p:nvPr/>
        </p:nvSpPr>
        <p:spPr>
          <a:xfrm>
            <a:off x="6952110" y="4689969"/>
            <a:ext cx="108191" cy="11616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1800" dirty="0"/>
          </a:p>
        </p:txBody>
      </p:sp>
      <p:sp>
        <p:nvSpPr>
          <p:cNvPr id="23" name="Rechteck 22"/>
          <p:cNvSpPr/>
          <p:nvPr/>
        </p:nvSpPr>
        <p:spPr>
          <a:xfrm>
            <a:off x="6766373" y="5240038"/>
            <a:ext cx="108191" cy="11616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1800" dirty="0"/>
          </a:p>
        </p:txBody>
      </p:sp>
      <p:sp>
        <p:nvSpPr>
          <p:cNvPr id="24" name="Rechteck 23"/>
          <p:cNvSpPr/>
          <p:nvPr/>
        </p:nvSpPr>
        <p:spPr>
          <a:xfrm>
            <a:off x="6916391" y="5240038"/>
            <a:ext cx="108191" cy="11616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1800" dirty="0"/>
          </a:p>
        </p:txBody>
      </p:sp>
      <p:sp>
        <p:nvSpPr>
          <p:cNvPr id="25" name="Rechteck 24"/>
          <p:cNvSpPr/>
          <p:nvPr/>
        </p:nvSpPr>
        <p:spPr>
          <a:xfrm>
            <a:off x="7059266" y="5240038"/>
            <a:ext cx="108191" cy="11616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1800" dirty="0"/>
          </a:p>
        </p:txBody>
      </p:sp>
      <p:sp>
        <p:nvSpPr>
          <p:cNvPr id="26" name="Rechteck 25"/>
          <p:cNvSpPr/>
          <p:nvPr/>
        </p:nvSpPr>
        <p:spPr>
          <a:xfrm>
            <a:off x="7216429" y="5240038"/>
            <a:ext cx="108191" cy="11616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1800" dirty="0"/>
          </a:p>
        </p:txBody>
      </p:sp>
      <p:sp>
        <p:nvSpPr>
          <p:cNvPr id="27" name="Textfeld 60"/>
          <p:cNvSpPr txBox="1">
            <a:spLocks noChangeArrowheads="1"/>
          </p:cNvSpPr>
          <p:nvPr/>
        </p:nvSpPr>
        <p:spPr bwMode="auto">
          <a:xfrm>
            <a:off x="4112804" y="2427114"/>
            <a:ext cx="1060267" cy="2577315"/>
          </a:xfrm>
          <a:prstGeom prst="rect">
            <a:avLst/>
          </a:prstGeom>
          <a:solidFill>
            <a:srgbClr val="66FF99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de-DE" altLang="de-DE" sz="825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Optionen (</a:t>
            </a:r>
            <a:r>
              <a:rPr lang="en-US" altLang="de-DE" sz="825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Electrical)</a:t>
            </a:r>
            <a:endParaRPr lang="en-US" altLang="de-DE" sz="600" dirty="0"/>
          </a:p>
          <a:p>
            <a:pPr defTabSz="685800"/>
            <a:endParaRPr lang="en-US" altLang="de-DE" sz="1350" dirty="0">
              <a:latin typeface="Arial" panose="020B0604020202020204" pitchFamily="34" charset="0"/>
            </a:endParaRP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4200172" y="2799972"/>
            <a:ext cx="888365" cy="428342"/>
          </a:xfrm>
          <a:prstGeom prst="rect">
            <a:avLst/>
          </a:prstGeom>
          <a:gradFill rotWithShape="1">
            <a:gsLst>
              <a:gs pos="0">
                <a:srgbClr val="A3C4FF"/>
              </a:gs>
              <a:gs pos="35001">
                <a:srgbClr val="BFD5FF"/>
              </a:gs>
              <a:gs pos="100000">
                <a:srgbClr val="E5EEFF"/>
              </a:gs>
            </a:gsLst>
            <a:lin ang="16200000" scaled="1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de-DE" sz="825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Air condition</a:t>
            </a:r>
            <a:endParaRPr lang="en-US" altLang="de-DE" sz="1350" dirty="0">
              <a:latin typeface="Arial" panose="020B0604020202020204" pitchFamily="34" charset="0"/>
            </a:endParaRP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4200172" y="3350041"/>
            <a:ext cx="888365" cy="428342"/>
          </a:xfrm>
          <a:prstGeom prst="rect">
            <a:avLst/>
          </a:prstGeom>
          <a:gradFill rotWithShape="1">
            <a:gsLst>
              <a:gs pos="0">
                <a:srgbClr val="DAFDA7"/>
              </a:gs>
              <a:gs pos="35001">
                <a:srgbClr val="E4FDC2"/>
              </a:gs>
              <a:gs pos="100000">
                <a:srgbClr val="F5FFE6"/>
              </a:gs>
            </a:gsLst>
            <a:lin ang="16200000" scaled="1"/>
          </a:gradFill>
          <a:ln w="9525">
            <a:solidFill>
              <a:srgbClr val="94B64E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de-DE" altLang="de-DE" sz="825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GPS</a:t>
            </a:r>
            <a:endParaRPr lang="de-DE" altLang="de-DE" sz="1350" dirty="0">
              <a:latin typeface="Arial" panose="020B0604020202020204" pitchFamily="34" charset="0"/>
            </a:endParaRPr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4200172" y="3888203"/>
            <a:ext cx="888365" cy="428342"/>
          </a:xfrm>
          <a:prstGeom prst="rect">
            <a:avLst/>
          </a:prstGeom>
          <a:gradFill rotWithShape="1">
            <a:gsLst>
              <a:gs pos="0">
                <a:srgbClr val="FFA2A1"/>
              </a:gs>
              <a:gs pos="35001">
                <a:srgbClr val="FFBEBD"/>
              </a:gs>
              <a:gs pos="100000">
                <a:srgbClr val="FFE5E5"/>
              </a:gs>
            </a:gsLst>
            <a:lin ang="16200000" scaled="1"/>
          </a:gradFill>
          <a:ln w="9525">
            <a:solidFill>
              <a:srgbClr val="BC4542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de-DE" sz="825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Sound system</a:t>
            </a:r>
            <a:endParaRPr lang="en-US" altLang="de-DE" sz="1350" dirty="0">
              <a:latin typeface="Arial" panose="020B0604020202020204" pitchFamily="34" charset="0"/>
            </a:endParaRPr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4200172" y="4473991"/>
            <a:ext cx="888365" cy="428342"/>
          </a:xfrm>
          <a:prstGeom prst="rect">
            <a:avLst/>
          </a:prstGeom>
          <a:gradFill rotWithShape="1">
            <a:gsLst>
              <a:gs pos="0">
                <a:srgbClr val="9EEAFF"/>
              </a:gs>
              <a:gs pos="35001">
                <a:srgbClr val="BBEFFF"/>
              </a:gs>
              <a:gs pos="100000">
                <a:srgbClr val="E4F9FF"/>
              </a:gs>
            </a:gsLst>
            <a:lin ang="16200000" scaled="1"/>
          </a:gradFill>
          <a:ln w="9525">
            <a:solidFill>
              <a:srgbClr val="40A7C2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de-DE" sz="825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Sportpaket</a:t>
            </a:r>
            <a:endParaRPr lang="en-US" altLang="de-DE" sz="1350" dirty="0">
              <a:latin typeface="Arial" panose="020B0604020202020204" pitchFamily="34" charset="0"/>
            </a:endParaRPr>
          </a:p>
        </p:txBody>
      </p:sp>
      <p:sp>
        <p:nvSpPr>
          <p:cNvPr id="32" name="Textfeld 65"/>
          <p:cNvSpPr txBox="1">
            <a:spLocks noChangeArrowheads="1"/>
          </p:cNvSpPr>
          <p:nvPr/>
        </p:nvSpPr>
        <p:spPr bwMode="auto">
          <a:xfrm>
            <a:off x="4995672" y="1403398"/>
            <a:ext cx="2019555" cy="435603"/>
          </a:xfrm>
          <a:prstGeom prst="rect">
            <a:avLst/>
          </a:prstGeom>
          <a:solidFill>
            <a:srgbClr val="E5DFEC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de-DE" altLang="de-DE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Projekt</a:t>
            </a:r>
            <a:endParaRPr lang="de-DE" altLang="de-DE" sz="1350" dirty="0">
              <a:latin typeface="Arial" panose="020B0604020202020204" pitchFamily="34" charset="0"/>
            </a:endParaRPr>
          </a:p>
        </p:txBody>
      </p:sp>
      <p:sp>
        <p:nvSpPr>
          <p:cNvPr id="33" name="Textfeld 66" descr="Narrow horizontal"/>
          <p:cNvSpPr txBox="1">
            <a:spLocks noChangeArrowheads="1"/>
          </p:cNvSpPr>
          <p:nvPr/>
        </p:nvSpPr>
        <p:spPr bwMode="auto">
          <a:xfrm>
            <a:off x="66172" y="3072596"/>
            <a:ext cx="2687537" cy="3000573"/>
          </a:xfrm>
          <a:prstGeom prst="rect">
            <a:avLst/>
          </a:prstGeom>
          <a:pattFill prst="narHorz">
            <a:fgClr>
              <a:srgbClr val="E6EED5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76200" cmpd="thickThin">
                <a:solidFill>
                  <a:srgbClr val="622423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71450" tIns="171450" rIns="171450" bIns="171450" numCol="1" anchor="t" anchorCtr="0" compatLnSpc="1">
            <a:prstTxWarp prst="textNoShape">
              <a:avLst/>
            </a:prstTxWarp>
          </a:bodyPr>
          <a:lstStyle/>
          <a:p>
            <a:pPr marL="214313" indent="-214313" defTabSz="685800">
              <a:buFont typeface="Arial" panose="020B0604020202020204" pitchFamily="34" charset="0"/>
              <a:buChar char="•"/>
            </a:pPr>
            <a:r>
              <a:rPr lang="de-DE" altLang="de-DE" sz="1800" i="1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Jede </a:t>
            </a:r>
            <a:r>
              <a:rPr lang="de-DE" altLang="de-DE" sz="1800" b="1" i="1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Variante</a:t>
            </a:r>
            <a:r>
              <a:rPr lang="de-DE" altLang="de-DE" sz="1800" i="1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kann verschiedene Konfigurationen haben.</a:t>
            </a:r>
            <a:endParaRPr lang="de-DE" altLang="de-DE" sz="1050" dirty="0"/>
          </a:p>
          <a:p>
            <a:pPr marL="214313" indent="-214313" defTabSz="685800">
              <a:buFont typeface="Arial" panose="020B0604020202020204" pitchFamily="34" charset="0"/>
              <a:buChar char="•"/>
            </a:pPr>
            <a:r>
              <a:rPr lang="de-DE" altLang="de-DE" sz="1800" i="1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de-DE" altLang="de-DE" sz="1800" b="1" i="1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Konfiguration</a:t>
            </a:r>
            <a:r>
              <a:rPr lang="de-DE" altLang="de-DE" sz="1800" i="1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selber besteht aus Optionen.</a:t>
            </a:r>
            <a:endParaRPr lang="de-DE" altLang="de-DE" sz="1050" dirty="0"/>
          </a:p>
          <a:p>
            <a:pPr marL="214313" indent="-214313" defTabSz="685800">
              <a:buFont typeface="Arial" panose="020B0604020202020204" pitchFamily="34" charset="0"/>
              <a:buChar char="•"/>
            </a:pPr>
            <a:r>
              <a:rPr lang="de-DE" altLang="de-DE" sz="1800" b="1" i="1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Optionen</a:t>
            </a:r>
            <a:r>
              <a:rPr lang="de-DE" altLang="de-DE" sz="1800" i="1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sind projektweit verfügbar..</a:t>
            </a:r>
            <a:endParaRPr lang="de-DE" altLang="de-DE" sz="3000" dirty="0">
              <a:latin typeface="Arial" panose="020B0604020202020204" pitchFamily="34" charset="0"/>
            </a:endParaRPr>
          </a:p>
        </p:txBody>
      </p:sp>
      <p:sp>
        <p:nvSpPr>
          <p:cNvPr id="37" name="Titel 5"/>
          <p:cNvSpPr txBox="1">
            <a:spLocks/>
          </p:cNvSpPr>
          <p:nvPr/>
        </p:nvSpPr>
        <p:spPr bwMode="gray">
          <a:xfrm>
            <a:off x="0" y="0"/>
            <a:ext cx="8785226" cy="662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5600" tIns="32400" rIns="0" bIns="0" anchor="b"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de-DE" sz="4500" b="1" kern="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itchFamily="34" charset="0"/>
                <a:ea typeface="ヒラギノ角ゴ Pro W3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itchFamily="34" charset="0"/>
                <a:ea typeface="ヒラギノ角ゴ Pro W3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itchFamily="34" charset="0"/>
                <a:ea typeface="ヒラギノ角ゴ Pro W3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itchFamily="34" charset="0"/>
                <a:ea typeface="ヒラギノ角ゴ Pro W3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itchFamily="34" charset="0"/>
                <a:ea typeface="ヒラギノ角ゴ Pro W3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itchFamily="34" charset="0"/>
                <a:ea typeface="ヒラギノ角ゴ Pro W3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itchFamily="34" charset="0"/>
                <a:ea typeface="ヒラギノ角ゴ Pro W3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r>
              <a:rPr lang="en-GB" dirty="0" smtClean="0"/>
              <a:t>EPLAN Harness proD</a:t>
            </a:r>
            <a:endParaRPr lang="en-GB" dirty="0"/>
          </a:p>
        </p:txBody>
      </p:sp>
      <p:sp>
        <p:nvSpPr>
          <p:cNvPr id="39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2430000" y="6568492"/>
            <a:ext cx="4284000" cy="143996"/>
          </a:xfrm>
        </p:spPr>
        <p:txBody>
          <a:bodyPr/>
          <a:lstStyle/>
          <a:p>
            <a:pPr algn="ctr"/>
            <a:r>
              <a:rPr lang="de-DE" sz="900" dirty="0"/>
              <a:t>EPLAN Harness proD</a:t>
            </a:r>
          </a:p>
        </p:txBody>
      </p:sp>
      <p:sp>
        <p:nvSpPr>
          <p:cNvPr id="2" name="Rechteck 1"/>
          <p:cNvSpPr/>
          <p:nvPr/>
        </p:nvSpPr>
        <p:spPr>
          <a:xfrm>
            <a:off x="251520" y="932690"/>
            <a:ext cx="25922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Optionen, </a:t>
            </a:r>
            <a:endParaRPr lang="de-DE" dirty="0" smtClean="0"/>
          </a:p>
          <a:p>
            <a:r>
              <a:rPr lang="de-DE" dirty="0" smtClean="0"/>
              <a:t>Varianten </a:t>
            </a:r>
            <a:r>
              <a:rPr lang="de-DE" dirty="0"/>
              <a:t>und </a:t>
            </a:r>
            <a:endParaRPr lang="de-DE" dirty="0" smtClean="0"/>
          </a:p>
          <a:p>
            <a:r>
              <a:rPr lang="de-DE" dirty="0" smtClean="0"/>
              <a:t>Konfigurationen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75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500"/>
                            </p:stCondLst>
                            <p:childTnLst>
                              <p:par>
                                <p:cTn id="1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3000"/>
                            </p:stCondLst>
                            <p:childTnLst>
                              <p:par>
                                <p:cTn id="1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4000"/>
                            </p:stCondLst>
                            <p:childTnLst>
                              <p:par>
                                <p:cTn id="1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4500"/>
                            </p:stCondLst>
                            <p:childTnLst>
                              <p:par>
                                <p:cTn id="1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0"/>
                            </p:stCondLst>
                            <p:childTnLst>
                              <p:par>
                                <p:cTn id="1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5500"/>
                            </p:stCondLst>
                            <p:childTnLst>
                              <p:par>
                                <p:cTn id="1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6500"/>
                            </p:stCondLst>
                            <p:childTnLst>
                              <p:par>
                                <p:cTn id="17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7000"/>
                            </p:stCondLst>
                            <p:childTnLst>
                              <p:par>
                                <p:cTn id="17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e4ae5a1cc49fdaabb9c56a886726be55f037"/>
</p:tagLst>
</file>

<file path=ppt/theme/theme1.xml><?xml version="1.0" encoding="utf-8"?>
<a:theme xmlns:a="http://schemas.openxmlformats.org/drawingml/2006/main" name="ePlan">
  <a:themeElements>
    <a:clrScheme name="ePlan">
      <a:dk1>
        <a:srgbClr val="000000"/>
      </a:dk1>
      <a:lt1>
        <a:srgbClr val="FFFFFF"/>
      </a:lt1>
      <a:dk2>
        <a:srgbClr val="1F497D"/>
      </a:dk2>
      <a:lt2>
        <a:srgbClr val="EFECE1"/>
      </a:lt2>
      <a:accent1>
        <a:srgbClr val="080808"/>
      </a:accent1>
      <a:accent2>
        <a:srgbClr val="E2001A"/>
      </a:accent2>
      <a:accent3>
        <a:srgbClr val="005EA8"/>
      </a:accent3>
      <a:accent4>
        <a:srgbClr val="FFFF00"/>
      </a:accent4>
      <a:accent5>
        <a:srgbClr val="B0DC80"/>
      </a:accent5>
      <a:accent6>
        <a:srgbClr val="FFC00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72000" tIns="72000" rIns="72000" bIns="72000" numCol="1" rtlCol="0" anchor="t" anchorCtr="0" compatLnSpc="1">
        <a:prstTxWarp prst="textNoShape">
          <a:avLst/>
        </a:prstTxWarp>
      </a:bodyPr>
      <a:lstStyle>
        <a:defPPr marL="177800" marR="0" indent="-177800" algn="l" defTabSz="914400" rtl="0" eaLnBrk="0" fontAlgn="base" latinLnBrk="0" hangingPunct="0">
          <a:lnSpc>
            <a:spcPct val="100000"/>
          </a:lnSpc>
          <a:spcBef>
            <a:spcPts val="400"/>
          </a:spcBef>
          <a:spcAft>
            <a:spcPts val="400"/>
          </a:spcAft>
          <a:buClr>
            <a:schemeClr val="accent2"/>
          </a:buClr>
          <a:buSzTx/>
          <a:buFont typeface="Wingdings" pitchFamily="2" charset="2"/>
          <a:buChar char="§"/>
          <a:tabLst/>
          <a:defRPr kumimoji="0" sz="1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ea typeface="ＭＳ Ｐゴシック" charset="-128"/>
          </a:defRPr>
        </a:defPPr>
      </a:lstStyle>
    </a:spDef>
    <a:lnDef>
      <a:spPr bwMode="gray"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  <a:txDef>
      <a:spPr bwMode="gray">
        <a:noFill/>
      </a:spPr>
      <a:bodyPr wrap="square" lIns="72000" tIns="72000" rIns="72000" bIns="72000" rtlCol="0">
        <a:spAutoFit/>
      </a:bodyPr>
      <a:lstStyle>
        <a:defPPr marL="177800" indent="-177800">
          <a:spcBef>
            <a:spcPts val="400"/>
          </a:spcBef>
          <a:spcAft>
            <a:spcPts val="400"/>
          </a:spcAft>
          <a:buClr>
            <a:schemeClr val="accent2"/>
          </a:buClr>
          <a:buFont typeface="Wingdings" pitchFamily="2" charset="2"/>
          <a:buChar char="§"/>
          <a:defRPr sz="1600" dirty="0" smtClean="0"/>
        </a:defPPr>
      </a:lstStyle>
    </a:txDef>
  </a:objectDefaults>
  <a:extraClrSchemeLst>
    <a:extraClrScheme>
      <a:clrScheme name="PP_Title_g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Title_g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Title_g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Title_g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Title_g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Title_g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Title_g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Title_g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Title_g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Title_g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Title_g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Title_g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Eplan">
      <a:dk1>
        <a:srgbClr val="000000"/>
      </a:dk1>
      <a:lt1>
        <a:srgbClr val="FFFFFF"/>
      </a:lt1>
      <a:dk2>
        <a:srgbClr val="3F3F3F"/>
      </a:dk2>
      <a:lt2>
        <a:srgbClr val="969696"/>
      </a:lt2>
      <a:accent1>
        <a:srgbClr val="E2001A"/>
      </a:accent1>
      <a:accent2>
        <a:srgbClr val="7F0000"/>
      </a:accent2>
      <a:accent3>
        <a:srgbClr val="00B0F0"/>
      </a:accent3>
      <a:accent4>
        <a:srgbClr val="0070C0"/>
      </a:accent4>
      <a:accent5>
        <a:srgbClr val="002060"/>
      </a:accent5>
      <a:accent6>
        <a:srgbClr val="3F3F3F"/>
      </a:accent6>
      <a:hlink>
        <a:srgbClr val="3F3F3F"/>
      </a:hlink>
      <a:folHlink>
        <a:srgbClr val="3F3F3F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Eplan">
      <a:dk1>
        <a:srgbClr val="000000"/>
      </a:dk1>
      <a:lt1>
        <a:srgbClr val="FFFFFF"/>
      </a:lt1>
      <a:dk2>
        <a:srgbClr val="3F3F3F"/>
      </a:dk2>
      <a:lt2>
        <a:srgbClr val="969696"/>
      </a:lt2>
      <a:accent1>
        <a:srgbClr val="E2001A"/>
      </a:accent1>
      <a:accent2>
        <a:srgbClr val="7F0000"/>
      </a:accent2>
      <a:accent3>
        <a:srgbClr val="00B0F0"/>
      </a:accent3>
      <a:accent4>
        <a:srgbClr val="0070C0"/>
      </a:accent4>
      <a:accent5>
        <a:srgbClr val="002060"/>
      </a:accent5>
      <a:accent6>
        <a:srgbClr val="3F3F3F"/>
      </a:accent6>
      <a:hlink>
        <a:srgbClr val="3F3F3F"/>
      </a:hlink>
      <a:folHlink>
        <a:srgbClr val="3F3F3F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72000" tIns="72000" rIns="72000" bIns="72000" numCol="1" rtlCol="0" anchor="t" anchorCtr="0" compatLnSpc="1">
        <a:prstTxWarp prst="textNoShape">
          <a:avLst/>
        </a:prstTxWarp>
      </a:bodyPr>
      <a:lstStyle>
        <a:defPPr marL="177800" marR="0" indent="-177800" algn="l" defTabSz="914400" rtl="0" eaLnBrk="0" fontAlgn="base" latinLnBrk="0" hangingPunct="0">
          <a:lnSpc>
            <a:spcPct val="100000"/>
          </a:lnSpc>
          <a:spcBef>
            <a:spcPts val="400"/>
          </a:spcBef>
          <a:spcAft>
            <a:spcPts val="400"/>
          </a:spcAft>
          <a:buClr>
            <a:schemeClr val="bg1"/>
          </a:buClr>
          <a:buSzTx/>
          <a:buFont typeface="Wingdings" pitchFamily="2" charset="2"/>
          <a:buChar char="§"/>
          <a:tabLst/>
          <a:defRPr kumimoji="0" sz="1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ea typeface="ＭＳ Ｐゴシック" charset="-128"/>
          </a:defRPr>
        </a:defPPr>
      </a:lstStyle>
    </a:spDef>
    <a:lnDef>
      <a:spPr bwMode="gray"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  <a:txDef>
      <a:spPr bwMode="gray">
        <a:noFill/>
      </a:spPr>
      <a:bodyPr wrap="square" lIns="72000" tIns="72000" rIns="72000" bIns="72000" rtlCol="0">
        <a:noAutofit/>
      </a:bodyPr>
      <a:lstStyle>
        <a:defPPr marL="177800" indent="-177800">
          <a:spcBef>
            <a:spcPts val="400"/>
          </a:spcBef>
          <a:spcAft>
            <a:spcPts val="400"/>
          </a:spcAft>
          <a:buFont typeface="Wingdings" pitchFamily="2" charset="2"/>
          <a:buChar char="§"/>
          <a:defRPr sz="1600" dirty="0" err="1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EPLAN_Vorlage_DE</Template>
  <TotalTime>0</TotalTime>
  <Words>61</Words>
  <Application>Microsoft Office PowerPoint</Application>
  <PresentationFormat>Bildschirmpräsentation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10" baseType="lpstr">
      <vt:lpstr>ＭＳ Ｐゴシック</vt:lpstr>
      <vt:lpstr>Arial</vt:lpstr>
      <vt:lpstr>Calibri</vt:lpstr>
      <vt:lpstr>Cambria</vt:lpstr>
      <vt:lpstr>Times New Roman</vt:lpstr>
      <vt:lpstr>Wingdings</vt:lpstr>
      <vt:lpstr>ヒラギノ角ゴ Pro W3</vt:lpstr>
      <vt:lpstr>ePlan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Hemmersbach, Frank</dc:creator>
  <cp:lastModifiedBy>Rühenbeck, Joachim</cp:lastModifiedBy>
  <cp:revision>21</cp:revision>
  <cp:lastPrinted>2013-01-21T15:21:36Z</cp:lastPrinted>
  <dcterms:created xsi:type="dcterms:W3CDTF">2015-01-08T14:40:18Z</dcterms:created>
  <dcterms:modified xsi:type="dcterms:W3CDTF">2015-05-03T08:55:48Z</dcterms:modified>
</cp:coreProperties>
</file>